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2680613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44" y="17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5077" y="589241"/>
            <a:ext cx="17010460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1891070"/>
            <a:ext cx="17010460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4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0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4" y="191691"/>
            <a:ext cx="4890507" cy="3051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2" y="191691"/>
            <a:ext cx="14388014" cy="30512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1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290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79" y="897613"/>
            <a:ext cx="19562029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79" y="2409468"/>
            <a:ext cx="19562029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57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958453"/>
            <a:ext cx="9639261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958453"/>
            <a:ext cx="9639261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27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191691"/>
            <a:ext cx="19562029" cy="69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7" y="882610"/>
            <a:ext cx="9594962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7" y="1315164"/>
            <a:ext cx="9594962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0" y="882610"/>
            <a:ext cx="9642215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0" y="1315164"/>
            <a:ext cx="9642215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28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050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87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7" y="240030"/>
            <a:ext cx="7315087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518398"/>
            <a:ext cx="11482060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7" y="1080135"/>
            <a:ext cx="7315087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26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7" y="240030"/>
            <a:ext cx="7315087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518398"/>
            <a:ext cx="11482060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7" y="1080135"/>
            <a:ext cx="7315087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73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4000">
              <a:schemeClr val="tx1"/>
            </a:gs>
            <a:gs pos="50000">
              <a:schemeClr val="accent1"/>
            </a:gs>
            <a:gs pos="38000">
              <a:schemeClr val="tx1"/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191691"/>
            <a:ext cx="19562029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958453"/>
            <a:ext cx="19562029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3337084"/>
            <a:ext cx="510313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AC1DF-6BF8-42AB-9226-C00B3F0AD8AF}" type="datetimeFigureOut">
              <a:rPr lang="sv-SE" smtClean="0"/>
              <a:t>2019-12-30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3337084"/>
            <a:ext cx="765470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3337084"/>
            <a:ext cx="510313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20EB6-E623-4F9C-AAD0-AF6DC7B749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686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Freeform: Shape 815">
            <a:extLst>
              <a:ext uri="{FF2B5EF4-FFF2-40B4-BE49-F238E27FC236}">
                <a16:creationId xmlns:a16="http://schemas.microsoft.com/office/drawing/2014/main" id="{21A78AF1-281C-483B-9175-67E2B2AEFDD9}"/>
              </a:ext>
            </a:extLst>
          </p:cNvPr>
          <p:cNvSpPr/>
          <p:nvPr/>
        </p:nvSpPr>
        <p:spPr>
          <a:xfrm rot="10800000">
            <a:off x="-48220" y="438801"/>
            <a:ext cx="22728833" cy="2041316"/>
          </a:xfrm>
          <a:custGeom>
            <a:avLst/>
            <a:gdLst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15498 w 20380271"/>
              <a:gd name="connsiteY7" fmla="*/ 1890793 h 2045776"/>
              <a:gd name="connsiteX8" fmla="*/ 0 w 20380271"/>
              <a:gd name="connsiteY8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492354 w 20380271"/>
              <a:gd name="connsiteY7" fmla="*/ 1885350 h 2045776"/>
              <a:gd name="connsiteX8" fmla="*/ 15498 w 20380271"/>
              <a:gd name="connsiteY8" fmla="*/ 1890793 h 2045776"/>
              <a:gd name="connsiteX9" fmla="*/ 0 w 20380271"/>
              <a:gd name="connsiteY9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3313084 w 20380271"/>
              <a:gd name="connsiteY7" fmla="*/ 1880890 h 2045776"/>
              <a:gd name="connsiteX8" fmla="*/ 2492354 w 20380271"/>
              <a:gd name="connsiteY8" fmla="*/ 1885350 h 2045776"/>
              <a:gd name="connsiteX9" fmla="*/ 15498 w 20380271"/>
              <a:gd name="connsiteY9" fmla="*/ 1890793 h 2045776"/>
              <a:gd name="connsiteX10" fmla="*/ 0 w 20380271"/>
              <a:gd name="connsiteY10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501275 w 20380271"/>
              <a:gd name="connsiteY7" fmla="*/ 975411 h 2045776"/>
              <a:gd name="connsiteX8" fmla="*/ 2492354 w 20380271"/>
              <a:gd name="connsiteY8" fmla="*/ 1885350 h 2045776"/>
              <a:gd name="connsiteX9" fmla="*/ 15498 w 20380271"/>
              <a:gd name="connsiteY9" fmla="*/ 1890793 h 2045776"/>
              <a:gd name="connsiteX10" fmla="*/ 0 w 20380271"/>
              <a:gd name="connsiteY10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17970 w 20380271"/>
              <a:gd name="connsiteY7" fmla="*/ 988792 h 2045776"/>
              <a:gd name="connsiteX8" fmla="*/ 2501275 w 20380271"/>
              <a:gd name="connsiteY8" fmla="*/ 975411 h 2045776"/>
              <a:gd name="connsiteX9" fmla="*/ 2492354 w 20380271"/>
              <a:gd name="connsiteY9" fmla="*/ 1885350 h 2045776"/>
              <a:gd name="connsiteX10" fmla="*/ 15498 w 20380271"/>
              <a:gd name="connsiteY10" fmla="*/ 1890793 h 2045776"/>
              <a:gd name="connsiteX11" fmla="*/ 0 w 20380271"/>
              <a:gd name="connsiteY11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17970 w 20380271"/>
              <a:gd name="connsiteY7" fmla="*/ 970950 h 2045776"/>
              <a:gd name="connsiteX8" fmla="*/ 2501275 w 20380271"/>
              <a:gd name="connsiteY8" fmla="*/ 975411 h 2045776"/>
              <a:gd name="connsiteX9" fmla="*/ 2492354 w 20380271"/>
              <a:gd name="connsiteY9" fmla="*/ 1885350 h 2045776"/>
              <a:gd name="connsiteX10" fmla="*/ 15498 w 20380271"/>
              <a:gd name="connsiteY10" fmla="*/ 1890793 h 2045776"/>
              <a:gd name="connsiteX11" fmla="*/ 0 w 20380271"/>
              <a:gd name="connsiteY11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3027613 w 20380271"/>
              <a:gd name="connsiteY7" fmla="*/ 970950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492354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492354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2695264"/>
              <a:gd name="connsiteY0" fmla="*/ 2030278 h 2045776"/>
              <a:gd name="connsiteX1" fmla="*/ 21486397 w 22695264"/>
              <a:gd name="connsiteY1" fmla="*/ 2045776 h 2045776"/>
              <a:gd name="connsiteX2" fmla="*/ 21501895 w 22695264"/>
              <a:gd name="connsiteY2" fmla="*/ 185980 h 2045776"/>
              <a:gd name="connsiteX3" fmla="*/ 22695264 w 22695264"/>
              <a:gd name="connsiteY3" fmla="*/ 185980 h 2045776"/>
              <a:gd name="connsiteX4" fmla="*/ 22695264 w 22695264"/>
              <a:gd name="connsiteY4" fmla="*/ 0 h 2045776"/>
              <a:gd name="connsiteX5" fmla="*/ 21300417 w 22695264"/>
              <a:gd name="connsiteY5" fmla="*/ 15498 h 2045776"/>
              <a:gd name="connsiteX6" fmla="*/ 21315915 w 22695264"/>
              <a:gd name="connsiteY6" fmla="*/ 1890793 h 2045776"/>
              <a:gd name="connsiteX7" fmla="*/ 5146344 w 22695264"/>
              <a:gd name="connsiteY7" fmla="*/ 1880889 h 2045776"/>
              <a:gd name="connsiteX8" fmla="*/ 5132963 w 22695264"/>
              <a:gd name="connsiteY8" fmla="*/ 970950 h 2045776"/>
              <a:gd name="connsiteX9" fmla="*/ 4816268 w 22695264"/>
              <a:gd name="connsiteY9" fmla="*/ 975411 h 2045776"/>
              <a:gd name="connsiteX10" fmla="*/ 4816268 w 22695264"/>
              <a:gd name="connsiteY10" fmla="*/ 1885350 h 2045776"/>
              <a:gd name="connsiteX11" fmla="*/ 2330491 w 22695264"/>
              <a:gd name="connsiteY11" fmla="*/ 1890793 h 2045776"/>
              <a:gd name="connsiteX12" fmla="*/ 0 w 22695264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719911"/>
              <a:gd name="connsiteY0" fmla="*/ 2030278 h 2045776"/>
              <a:gd name="connsiteX1" fmla="*/ 21488741 w 22719911"/>
              <a:gd name="connsiteY1" fmla="*/ 2045776 h 2045776"/>
              <a:gd name="connsiteX2" fmla="*/ 21504239 w 22719911"/>
              <a:gd name="connsiteY2" fmla="*/ 185980 h 2045776"/>
              <a:gd name="connsiteX3" fmla="*/ 22719911 w 22719911"/>
              <a:gd name="connsiteY3" fmla="*/ 185980 h 2045776"/>
              <a:gd name="connsiteX4" fmla="*/ 22697608 w 22719911"/>
              <a:gd name="connsiteY4" fmla="*/ 0 h 2045776"/>
              <a:gd name="connsiteX5" fmla="*/ 21302761 w 22719911"/>
              <a:gd name="connsiteY5" fmla="*/ 15498 h 2045776"/>
              <a:gd name="connsiteX6" fmla="*/ 21318259 w 22719911"/>
              <a:gd name="connsiteY6" fmla="*/ 1890793 h 2045776"/>
              <a:gd name="connsiteX7" fmla="*/ 5148688 w 22719911"/>
              <a:gd name="connsiteY7" fmla="*/ 1880889 h 2045776"/>
              <a:gd name="connsiteX8" fmla="*/ 5135307 w 22719911"/>
              <a:gd name="connsiteY8" fmla="*/ 970950 h 2045776"/>
              <a:gd name="connsiteX9" fmla="*/ 4818612 w 22719911"/>
              <a:gd name="connsiteY9" fmla="*/ 975411 h 2045776"/>
              <a:gd name="connsiteX10" fmla="*/ 4818612 w 22719911"/>
              <a:gd name="connsiteY10" fmla="*/ 1885350 h 2045776"/>
              <a:gd name="connsiteX11" fmla="*/ 0 w 22719911"/>
              <a:gd name="connsiteY11" fmla="*/ 1895254 h 2045776"/>
              <a:gd name="connsiteX12" fmla="*/ 2344 w 22719911"/>
              <a:gd name="connsiteY12" fmla="*/ 2030278 h 2045776"/>
              <a:gd name="connsiteX0" fmla="*/ 2344 w 22724371"/>
              <a:gd name="connsiteY0" fmla="*/ 2030278 h 2045776"/>
              <a:gd name="connsiteX1" fmla="*/ 21488741 w 22724371"/>
              <a:gd name="connsiteY1" fmla="*/ 2045776 h 2045776"/>
              <a:gd name="connsiteX2" fmla="*/ 21504239 w 22724371"/>
              <a:gd name="connsiteY2" fmla="*/ 185980 h 2045776"/>
              <a:gd name="connsiteX3" fmla="*/ 22719911 w 22724371"/>
              <a:gd name="connsiteY3" fmla="*/ 185980 h 2045776"/>
              <a:gd name="connsiteX4" fmla="*/ 22724371 w 22724371"/>
              <a:gd name="connsiteY4" fmla="*/ 0 h 2045776"/>
              <a:gd name="connsiteX5" fmla="*/ 21302761 w 22724371"/>
              <a:gd name="connsiteY5" fmla="*/ 15498 h 2045776"/>
              <a:gd name="connsiteX6" fmla="*/ 21318259 w 22724371"/>
              <a:gd name="connsiteY6" fmla="*/ 1890793 h 2045776"/>
              <a:gd name="connsiteX7" fmla="*/ 5148688 w 22724371"/>
              <a:gd name="connsiteY7" fmla="*/ 1880889 h 2045776"/>
              <a:gd name="connsiteX8" fmla="*/ 5135307 w 22724371"/>
              <a:gd name="connsiteY8" fmla="*/ 970950 h 2045776"/>
              <a:gd name="connsiteX9" fmla="*/ 4818612 w 22724371"/>
              <a:gd name="connsiteY9" fmla="*/ 975411 h 2045776"/>
              <a:gd name="connsiteX10" fmla="*/ 4818612 w 22724371"/>
              <a:gd name="connsiteY10" fmla="*/ 1885350 h 2045776"/>
              <a:gd name="connsiteX11" fmla="*/ 0 w 22724371"/>
              <a:gd name="connsiteY11" fmla="*/ 1895254 h 2045776"/>
              <a:gd name="connsiteX12" fmla="*/ 2344 w 22724371"/>
              <a:gd name="connsiteY12" fmla="*/ 2030278 h 204577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24373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28832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28833" h="2041316">
                <a:moveTo>
                  <a:pt x="2344" y="2025818"/>
                </a:moveTo>
                <a:lnTo>
                  <a:pt x="21488741" y="2041316"/>
                </a:lnTo>
                <a:lnTo>
                  <a:pt x="21504239" y="181520"/>
                </a:lnTo>
                <a:lnTo>
                  <a:pt x="22728832" y="181520"/>
                </a:lnTo>
                <a:cubicBezTo>
                  <a:pt x="22728832" y="121013"/>
                  <a:pt x="22728833" y="60507"/>
                  <a:pt x="22728833" y="0"/>
                </a:cubicBezTo>
                <a:lnTo>
                  <a:pt x="21302761" y="11038"/>
                </a:lnTo>
                <a:lnTo>
                  <a:pt x="21318259" y="1886333"/>
                </a:lnTo>
                <a:lnTo>
                  <a:pt x="5148688" y="1876429"/>
                </a:lnTo>
                <a:lnTo>
                  <a:pt x="5135307" y="966490"/>
                </a:lnTo>
                <a:lnTo>
                  <a:pt x="4818612" y="970951"/>
                </a:lnTo>
                <a:lnTo>
                  <a:pt x="4818612" y="1880890"/>
                </a:lnTo>
                <a:lnTo>
                  <a:pt x="0" y="1890794"/>
                </a:lnTo>
                <a:cubicBezTo>
                  <a:pt x="781" y="1935802"/>
                  <a:pt x="1563" y="1980810"/>
                  <a:pt x="2344" y="2025818"/>
                </a:cubicBez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gradFill flip="none" rotWithShape="1">
              <a:gsLst>
                <a:gs pos="0">
                  <a:srgbClr val="FF0000"/>
                </a:gs>
                <a:gs pos="100000">
                  <a:schemeClr val="accent1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5" name="Freeform: Shape 814">
            <a:extLst>
              <a:ext uri="{FF2B5EF4-FFF2-40B4-BE49-F238E27FC236}">
                <a16:creationId xmlns:a16="http://schemas.microsoft.com/office/drawing/2014/main" id="{A3C54FA6-1C25-4255-804A-35F61F7E85EB}"/>
              </a:ext>
            </a:extLst>
          </p:cNvPr>
          <p:cNvSpPr/>
          <p:nvPr/>
        </p:nvSpPr>
        <p:spPr>
          <a:xfrm>
            <a:off x="-23588" y="1027348"/>
            <a:ext cx="22728833" cy="2041316"/>
          </a:xfrm>
          <a:custGeom>
            <a:avLst/>
            <a:gdLst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15498 w 20380271"/>
              <a:gd name="connsiteY7" fmla="*/ 1890793 h 2045776"/>
              <a:gd name="connsiteX8" fmla="*/ 0 w 20380271"/>
              <a:gd name="connsiteY8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492354 w 20380271"/>
              <a:gd name="connsiteY7" fmla="*/ 1885350 h 2045776"/>
              <a:gd name="connsiteX8" fmla="*/ 15498 w 20380271"/>
              <a:gd name="connsiteY8" fmla="*/ 1890793 h 2045776"/>
              <a:gd name="connsiteX9" fmla="*/ 0 w 20380271"/>
              <a:gd name="connsiteY9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3313084 w 20380271"/>
              <a:gd name="connsiteY7" fmla="*/ 1880890 h 2045776"/>
              <a:gd name="connsiteX8" fmla="*/ 2492354 w 20380271"/>
              <a:gd name="connsiteY8" fmla="*/ 1885350 h 2045776"/>
              <a:gd name="connsiteX9" fmla="*/ 15498 w 20380271"/>
              <a:gd name="connsiteY9" fmla="*/ 1890793 h 2045776"/>
              <a:gd name="connsiteX10" fmla="*/ 0 w 20380271"/>
              <a:gd name="connsiteY10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501275 w 20380271"/>
              <a:gd name="connsiteY7" fmla="*/ 975411 h 2045776"/>
              <a:gd name="connsiteX8" fmla="*/ 2492354 w 20380271"/>
              <a:gd name="connsiteY8" fmla="*/ 1885350 h 2045776"/>
              <a:gd name="connsiteX9" fmla="*/ 15498 w 20380271"/>
              <a:gd name="connsiteY9" fmla="*/ 1890793 h 2045776"/>
              <a:gd name="connsiteX10" fmla="*/ 0 w 20380271"/>
              <a:gd name="connsiteY10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17970 w 20380271"/>
              <a:gd name="connsiteY7" fmla="*/ 988792 h 2045776"/>
              <a:gd name="connsiteX8" fmla="*/ 2501275 w 20380271"/>
              <a:gd name="connsiteY8" fmla="*/ 975411 h 2045776"/>
              <a:gd name="connsiteX9" fmla="*/ 2492354 w 20380271"/>
              <a:gd name="connsiteY9" fmla="*/ 1885350 h 2045776"/>
              <a:gd name="connsiteX10" fmla="*/ 15498 w 20380271"/>
              <a:gd name="connsiteY10" fmla="*/ 1890793 h 2045776"/>
              <a:gd name="connsiteX11" fmla="*/ 0 w 20380271"/>
              <a:gd name="connsiteY11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17970 w 20380271"/>
              <a:gd name="connsiteY7" fmla="*/ 970950 h 2045776"/>
              <a:gd name="connsiteX8" fmla="*/ 2501275 w 20380271"/>
              <a:gd name="connsiteY8" fmla="*/ 975411 h 2045776"/>
              <a:gd name="connsiteX9" fmla="*/ 2492354 w 20380271"/>
              <a:gd name="connsiteY9" fmla="*/ 1885350 h 2045776"/>
              <a:gd name="connsiteX10" fmla="*/ 15498 w 20380271"/>
              <a:gd name="connsiteY10" fmla="*/ 1890793 h 2045776"/>
              <a:gd name="connsiteX11" fmla="*/ 0 w 20380271"/>
              <a:gd name="connsiteY11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3027613 w 20380271"/>
              <a:gd name="connsiteY7" fmla="*/ 970950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492354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492354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0380271"/>
              <a:gd name="connsiteY0" fmla="*/ 2030278 h 2045776"/>
              <a:gd name="connsiteX1" fmla="*/ 19171404 w 20380271"/>
              <a:gd name="connsiteY1" fmla="*/ 2045776 h 2045776"/>
              <a:gd name="connsiteX2" fmla="*/ 19186902 w 20380271"/>
              <a:gd name="connsiteY2" fmla="*/ 185980 h 2045776"/>
              <a:gd name="connsiteX3" fmla="*/ 20380271 w 20380271"/>
              <a:gd name="connsiteY3" fmla="*/ 185980 h 2045776"/>
              <a:gd name="connsiteX4" fmla="*/ 20380271 w 20380271"/>
              <a:gd name="connsiteY4" fmla="*/ 0 h 2045776"/>
              <a:gd name="connsiteX5" fmla="*/ 18985424 w 20380271"/>
              <a:gd name="connsiteY5" fmla="*/ 15498 h 2045776"/>
              <a:gd name="connsiteX6" fmla="*/ 19000922 w 20380271"/>
              <a:gd name="connsiteY6" fmla="*/ 1890793 h 2045776"/>
              <a:gd name="connsiteX7" fmla="*/ 2831351 w 20380271"/>
              <a:gd name="connsiteY7" fmla="*/ 1880889 h 2045776"/>
              <a:gd name="connsiteX8" fmla="*/ 2817970 w 20380271"/>
              <a:gd name="connsiteY8" fmla="*/ 970950 h 2045776"/>
              <a:gd name="connsiteX9" fmla="*/ 2501275 w 20380271"/>
              <a:gd name="connsiteY9" fmla="*/ 975411 h 2045776"/>
              <a:gd name="connsiteX10" fmla="*/ 2501275 w 20380271"/>
              <a:gd name="connsiteY10" fmla="*/ 1885350 h 2045776"/>
              <a:gd name="connsiteX11" fmla="*/ 15498 w 20380271"/>
              <a:gd name="connsiteY11" fmla="*/ 1890793 h 2045776"/>
              <a:gd name="connsiteX12" fmla="*/ 0 w 20380271"/>
              <a:gd name="connsiteY12" fmla="*/ 2030278 h 2045776"/>
              <a:gd name="connsiteX0" fmla="*/ 0 w 22695264"/>
              <a:gd name="connsiteY0" fmla="*/ 2030278 h 2045776"/>
              <a:gd name="connsiteX1" fmla="*/ 21486397 w 22695264"/>
              <a:gd name="connsiteY1" fmla="*/ 2045776 h 2045776"/>
              <a:gd name="connsiteX2" fmla="*/ 21501895 w 22695264"/>
              <a:gd name="connsiteY2" fmla="*/ 185980 h 2045776"/>
              <a:gd name="connsiteX3" fmla="*/ 22695264 w 22695264"/>
              <a:gd name="connsiteY3" fmla="*/ 185980 h 2045776"/>
              <a:gd name="connsiteX4" fmla="*/ 22695264 w 22695264"/>
              <a:gd name="connsiteY4" fmla="*/ 0 h 2045776"/>
              <a:gd name="connsiteX5" fmla="*/ 21300417 w 22695264"/>
              <a:gd name="connsiteY5" fmla="*/ 15498 h 2045776"/>
              <a:gd name="connsiteX6" fmla="*/ 21315915 w 22695264"/>
              <a:gd name="connsiteY6" fmla="*/ 1890793 h 2045776"/>
              <a:gd name="connsiteX7" fmla="*/ 5146344 w 22695264"/>
              <a:gd name="connsiteY7" fmla="*/ 1880889 h 2045776"/>
              <a:gd name="connsiteX8" fmla="*/ 5132963 w 22695264"/>
              <a:gd name="connsiteY8" fmla="*/ 970950 h 2045776"/>
              <a:gd name="connsiteX9" fmla="*/ 4816268 w 22695264"/>
              <a:gd name="connsiteY9" fmla="*/ 975411 h 2045776"/>
              <a:gd name="connsiteX10" fmla="*/ 4816268 w 22695264"/>
              <a:gd name="connsiteY10" fmla="*/ 1885350 h 2045776"/>
              <a:gd name="connsiteX11" fmla="*/ 2330491 w 22695264"/>
              <a:gd name="connsiteY11" fmla="*/ 1890793 h 2045776"/>
              <a:gd name="connsiteX12" fmla="*/ 0 w 22695264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697608"/>
              <a:gd name="connsiteY0" fmla="*/ 2030278 h 2045776"/>
              <a:gd name="connsiteX1" fmla="*/ 21488741 w 22697608"/>
              <a:gd name="connsiteY1" fmla="*/ 2045776 h 2045776"/>
              <a:gd name="connsiteX2" fmla="*/ 21504239 w 22697608"/>
              <a:gd name="connsiteY2" fmla="*/ 185980 h 2045776"/>
              <a:gd name="connsiteX3" fmla="*/ 22697608 w 22697608"/>
              <a:gd name="connsiteY3" fmla="*/ 185980 h 2045776"/>
              <a:gd name="connsiteX4" fmla="*/ 22697608 w 22697608"/>
              <a:gd name="connsiteY4" fmla="*/ 0 h 2045776"/>
              <a:gd name="connsiteX5" fmla="*/ 21302761 w 22697608"/>
              <a:gd name="connsiteY5" fmla="*/ 15498 h 2045776"/>
              <a:gd name="connsiteX6" fmla="*/ 21318259 w 22697608"/>
              <a:gd name="connsiteY6" fmla="*/ 1890793 h 2045776"/>
              <a:gd name="connsiteX7" fmla="*/ 5148688 w 22697608"/>
              <a:gd name="connsiteY7" fmla="*/ 1880889 h 2045776"/>
              <a:gd name="connsiteX8" fmla="*/ 5135307 w 22697608"/>
              <a:gd name="connsiteY8" fmla="*/ 970950 h 2045776"/>
              <a:gd name="connsiteX9" fmla="*/ 4818612 w 22697608"/>
              <a:gd name="connsiteY9" fmla="*/ 975411 h 2045776"/>
              <a:gd name="connsiteX10" fmla="*/ 4818612 w 22697608"/>
              <a:gd name="connsiteY10" fmla="*/ 1885350 h 2045776"/>
              <a:gd name="connsiteX11" fmla="*/ 0 w 22697608"/>
              <a:gd name="connsiteY11" fmla="*/ 1895254 h 2045776"/>
              <a:gd name="connsiteX12" fmla="*/ 2344 w 22697608"/>
              <a:gd name="connsiteY12" fmla="*/ 2030278 h 2045776"/>
              <a:gd name="connsiteX0" fmla="*/ 2344 w 22719911"/>
              <a:gd name="connsiteY0" fmla="*/ 2030278 h 2045776"/>
              <a:gd name="connsiteX1" fmla="*/ 21488741 w 22719911"/>
              <a:gd name="connsiteY1" fmla="*/ 2045776 h 2045776"/>
              <a:gd name="connsiteX2" fmla="*/ 21504239 w 22719911"/>
              <a:gd name="connsiteY2" fmla="*/ 185980 h 2045776"/>
              <a:gd name="connsiteX3" fmla="*/ 22719911 w 22719911"/>
              <a:gd name="connsiteY3" fmla="*/ 185980 h 2045776"/>
              <a:gd name="connsiteX4" fmla="*/ 22697608 w 22719911"/>
              <a:gd name="connsiteY4" fmla="*/ 0 h 2045776"/>
              <a:gd name="connsiteX5" fmla="*/ 21302761 w 22719911"/>
              <a:gd name="connsiteY5" fmla="*/ 15498 h 2045776"/>
              <a:gd name="connsiteX6" fmla="*/ 21318259 w 22719911"/>
              <a:gd name="connsiteY6" fmla="*/ 1890793 h 2045776"/>
              <a:gd name="connsiteX7" fmla="*/ 5148688 w 22719911"/>
              <a:gd name="connsiteY7" fmla="*/ 1880889 h 2045776"/>
              <a:gd name="connsiteX8" fmla="*/ 5135307 w 22719911"/>
              <a:gd name="connsiteY8" fmla="*/ 970950 h 2045776"/>
              <a:gd name="connsiteX9" fmla="*/ 4818612 w 22719911"/>
              <a:gd name="connsiteY9" fmla="*/ 975411 h 2045776"/>
              <a:gd name="connsiteX10" fmla="*/ 4818612 w 22719911"/>
              <a:gd name="connsiteY10" fmla="*/ 1885350 h 2045776"/>
              <a:gd name="connsiteX11" fmla="*/ 0 w 22719911"/>
              <a:gd name="connsiteY11" fmla="*/ 1895254 h 2045776"/>
              <a:gd name="connsiteX12" fmla="*/ 2344 w 22719911"/>
              <a:gd name="connsiteY12" fmla="*/ 2030278 h 2045776"/>
              <a:gd name="connsiteX0" fmla="*/ 2344 w 22724371"/>
              <a:gd name="connsiteY0" fmla="*/ 2030278 h 2045776"/>
              <a:gd name="connsiteX1" fmla="*/ 21488741 w 22724371"/>
              <a:gd name="connsiteY1" fmla="*/ 2045776 h 2045776"/>
              <a:gd name="connsiteX2" fmla="*/ 21504239 w 22724371"/>
              <a:gd name="connsiteY2" fmla="*/ 185980 h 2045776"/>
              <a:gd name="connsiteX3" fmla="*/ 22719911 w 22724371"/>
              <a:gd name="connsiteY3" fmla="*/ 185980 h 2045776"/>
              <a:gd name="connsiteX4" fmla="*/ 22724371 w 22724371"/>
              <a:gd name="connsiteY4" fmla="*/ 0 h 2045776"/>
              <a:gd name="connsiteX5" fmla="*/ 21302761 w 22724371"/>
              <a:gd name="connsiteY5" fmla="*/ 15498 h 2045776"/>
              <a:gd name="connsiteX6" fmla="*/ 21318259 w 22724371"/>
              <a:gd name="connsiteY6" fmla="*/ 1890793 h 2045776"/>
              <a:gd name="connsiteX7" fmla="*/ 5148688 w 22724371"/>
              <a:gd name="connsiteY7" fmla="*/ 1880889 h 2045776"/>
              <a:gd name="connsiteX8" fmla="*/ 5135307 w 22724371"/>
              <a:gd name="connsiteY8" fmla="*/ 970950 h 2045776"/>
              <a:gd name="connsiteX9" fmla="*/ 4818612 w 22724371"/>
              <a:gd name="connsiteY9" fmla="*/ 975411 h 2045776"/>
              <a:gd name="connsiteX10" fmla="*/ 4818612 w 22724371"/>
              <a:gd name="connsiteY10" fmla="*/ 1885350 h 2045776"/>
              <a:gd name="connsiteX11" fmla="*/ 0 w 22724371"/>
              <a:gd name="connsiteY11" fmla="*/ 1895254 h 2045776"/>
              <a:gd name="connsiteX12" fmla="*/ 2344 w 22724371"/>
              <a:gd name="connsiteY12" fmla="*/ 2030278 h 204577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19911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24373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  <a:gd name="connsiteX0" fmla="*/ 2344 w 22728833"/>
              <a:gd name="connsiteY0" fmla="*/ 2025818 h 2041316"/>
              <a:gd name="connsiteX1" fmla="*/ 21488741 w 22728833"/>
              <a:gd name="connsiteY1" fmla="*/ 2041316 h 2041316"/>
              <a:gd name="connsiteX2" fmla="*/ 21504239 w 22728833"/>
              <a:gd name="connsiteY2" fmla="*/ 181520 h 2041316"/>
              <a:gd name="connsiteX3" fmla="*/ 22728832 w 22728833"/>
              <a:gd name="connsiteY3" fmla="*/ 181520 h 2041316"/>
              <a:gd name="connsiteX4" fmla="*/ 22728833 w 22728833"/>
              <a:gd name="connsiteY4" fmla="*/ 0 h 2041316"/>
              <a:gd name="connsiteX5" fmla="*/ 21302761 w 22728833"/>
              <a:gd name="connsiteY5" fmla="*/ 11038 h 2041316"/>
              <a:gd name="connsiteX6" fmla="*/ 21318259 w 22728833"/>
              <a:gd name="connsiteY6" fmla="*/ 1886333 h 2041316"/>
              <a:gd name="connsiteX7" fmla="*/ 5148688 w 22728833"/>
              <a:gd name="connsiteY7" fmla="*/ 1876429 h 2041316"/>
              <a:gd name="connsiteX8" fmla="*/ 5135307 w 22728833"/>
              <a:gd name="connsiteY8" fmla="*/ 966490 h 2041316"/>
              <a:gd name="connsiteX9" fmla="*/ 4818612 w 22728833"/>
              <a:gd name="connsiteY9" fmla="*/ 970951 h 2041316"/>
              <a:gd name="connsiteX10" fmla="*/ 4818612 w 22728833"/>
              <a:gd name="connsiteY10" fmla="*/ 1880890 h 2041316"/>
              <a:gd name="connsiteX11" fmla="*/ 0 w 22728833"/>
              <a:gd name="connsiteY11" fmla="*/ 1890794 h 2041316"/>
              <a:gd name="connsiteX12" fmla="*/ 2344 w 22728833"/>
              <a:gd name="connsiteY12" fmla="*/ 2025818 h 2041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28833" h="2041316">
                <a:moveTo>
                  <a:pt x="2344" y="2025818"/>
                </a:moveTo>
                <a:lnTo>
                  <a:pt x="21488741" y="2041316"/>
                </a:lnTo>
                <a:lnTo>
                  <a:pt x="21504239" y="181520"/>
                </a:lnTo>
                <a:lnTo>
                  <a:pt x="22728832" y="181520"/>
                </a:lnTo>
                <a:cubicBezTo>
                  <a:pt x="22728832" y="121013"/>
                  <a:pt x="22728833" y="60507"/>
                  <a:pt x="22728833" y="0"/>
                </a:cubicBezTo>
                <a:lnTo>
                  <a:pt x="21302761" y="11038"/>
                </a:lnTo>
                <a:lnTo>
                  <a:pt x="21318259" y="1886333"/>
                </a:lnTo>
                <a:lnTo>
                  <a:pt x="5148688" y="1876429"/>
                </a:lnTo>
                <a:lnTo>
                  <a:pt x="5135307" y="966490"/>
                </a:lnTo>
                <a:lnTo>
                  <a:pt x="4818612" y="970951"/>
                </a:lnTo>
                <a:lnTo>
                  <a:pt x="4818612" y="1880890"/>
                </a:lnTo>
                <a:lnTo>
                  <a:pt x="0" y="1890794"/>
                </a:lnTo>
                <a:cubicBezTo>
                  <a:pt x="781" y="1935802"/>
                  <a:pt x="1563" y="1980810"/>
                  <a:pt x="2344" y="2025818"/>
                </a:cubicBez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gradFill flip="none" rotWithShape="1">
              <a:gsLst>
                <a:gs pos="0">
                  <a:schemeClr val="accent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7" name="Freeform: Shape 806">
            <a:extLst>
              <a:ext uri="{FF2B5EF4-FFF2-40B4-BE49-F238E27FC236}">
                <a16:creationId xmlns:a16="http://schemas.microsoft.com/office/drawing/2014/main" id="{60C6DFC0-5361-4DA9-8F13-4C65B2A8B7F2}"/>
              </a:ext>
            </a:extLst>
          </p:cNvPr>
          <p:cNvSpPr/>
          <p:nvPr/>
        </p:nvSpPr>
        <p:spPr>
          <a:xfrm rot="16200000">
            <a:off x="1959387" y="1070433"/>
            <a:ext cx="1332446" cy="1378859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446" h="1378859">
                <a:moveTo>
                  <a:pt x="0" y="7185"/>
                </a:moveTo>
                <a:cubicBezTo>
                  <a:pt x="269" y="480863"/>
                  <a:pt x="539" y="904778"/>
                  <a:pt x="808" y="1378456"/>
                </a:cubicBezTo>
                <a:lnTo>
                  <a:pt x="318737" y="1378859"/>
                </a:lnTo>
                <a:cubicBezTo>
                  <a:pt x="318602" y="1050504"/>
                  <a:pt x="313729" y="696108"/>
                  <a:pt x="313594" y="367753"/>
                </a:cubicBezTo>
                <a:lnTo>
                  <a:pt x="1330314" y="364902"/>
                </a:lnTo>
                <a:cubicBezTo>
                  <a:pt x="1328147" y="182451"/>
                  <a:pt x="1333645" y="169012"/>
                  <a:pt x="1332201" y="0"/>
                </a:cubicBezTo>
                <a:lnTo>
                  <a:pt x="0" y="718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8" name="Freeform: Shape 807">
            <a:extLst>
              <a:ext uri="{FF2B5EF4-FFF2-40B4-BE49-F238E27FC236}">
                <a16:creationId xmlns:a16="http://schemas.microsoft.com/office/drawing/2014/main" id="{675BF783-062E-49B8-9EF8-FB81FFCB7ACA}"/>
              </a:ext>
            </a:extLst>
          </p:cNvPr>
          <p:cNvSpPr/>
          <p:nvPr/>
        </p:nvSpPr>
        <p:spPr>
          <a:xfrm rot="5400000">
            <a:off x="2850846" y="1085788"/>
            <a:ext cx="1332446" cy="1378859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446" h="1378859">
                <a:moveTo>
                  <a:pt x="0" y="7185"/>
                </a:moveTo>
                <a:cubicBezTo>
                  <a:pt x="269" y="480863"/>
                  <a:pt x="539" y="904778"/>
                  <a:pt x="808" y="1378456"/>
                </a:cubicBezTo>
                <a:lnTo>
                  <a:pt x="318737" y="1378859"/>
                </a:lnTo>
                <a:cubicBezTo>
                  <a:pt x="318602" y="1050504"/>
                  <a:pt x="313729" y="696108"/>
                  <a:pt x="313594" y="367753"/>
                </a:cubicBezTo>
                <a:lnTo>
                  <a:pt x="1330314" y="364902"/>
                </a:lnTo>
                <a:cubicBezTo>
                  <a:pt x="1328147" y="182451"/>
                  <a:pt x="1333645" y="169012"/>
                  <a:pt x="1332201" y="0"/>
                </a:cubicBezTo>
                <a:lnTo>
                  <a:pt x="0" y="718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0" name="Freeform: Shape 809">
            <a:extLst>
              <a:ext uri="{FF2B5EF4-FFF2-40B4-BE49-F238E27FC236}">
                <a16:creationId xmlns:a16="http://schemas.microsoft.com/office/drawing/2014/main" id="{33E983E2-DBAE-4545-B7A9-3455FC4729EF}"/>
              </a:ext>
            </a:extLst>
          </p:cNvPr>
          <p:cNvSpPr/>
          <p:nvPr/>
        </p:nvSpPr>
        <p:spPr>
          <a:xfrm rot="10800000">
            <a:off x="4801710" y="1108993"/>
            <a:ext cx="318737" cy="412577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  <a:gd name="connsiteX0" fmla="*/ 0 w 1332201"/>
              <a:gd name="connsiteY0" fmla="*/ 7185 h 1378859"/>
              <a:gd name="connsiteX1" fmla="*/ 808 w 1332201"/>
              <a:gd name="connsiteY1" fmla="*/ 1378456 h 1378859"/>
              <a:gd name="connsiteX2" fmla="*/ 318737 w 1332201"/>
              <a:gd name="connsiteY2" fmla="*/ 1378859 h 1378859"/>
              <a:gd name="connsiteX3" fmla="*/ 313594 w 1332201"/>
              <a:gd name="connsiteY3" fmla="*/ 367753 h 1378859"/>
              <a:gd name="connsiteX4" fmla="*/ 1332201 w 1332201"/>
              <a:gd name="connsiteY4" fmla="*/ 0 h 1378859"/>
              <a:gd name="connsiteX5" fmla="*/ 0 w 1332201"/>
              <a:gd name="connsiteY5" fmla="*/ 7185 h 1378859"/>
              <a:gd name="connsiteX0" fmla="*/ 0 w 318737"/>
              <a:gd name="connsiteY0" fmla="*/ 0 h 1371674"/>
              <a:gd name="connsiteX1" fmla="*/ 808 w 318737"/>
              <a:gd name="connsiteY1" fmla="*/ 1371271 h 1371674"/>
              <a:gd name="connsiteX2" fmla="*/ 318737 w 318737"/>
              <a:gd name="connsiteY2" fmla="*/ 1371674 h 1371674"/>
              <a:gd name="connsiteX3" fmla="*/ 313594 w 318737"/>
              <a:gd name="connsiteY3" fmla="*/ 360568 h 1371674"/>
              <a:gd name="connsiteX4" fmla="*/ 0 w 318737"/>
              <a:gd name="connsiteY4" fmla="*/ 0 h 1371674"/>
              <a:gd name="connsiteX0" fmla="*/ 0 w 318737"/>
              <a:gd name="connsiteY0" fmla="*/ 215 h 1011106"/>
              <a:gd name="connsiteX1" fmla="*/ 808 w 318737"/>
              <a:gd name="connsiteY1" fmla="*/ 1010703 h 1011106"/>
              <a:gd name="connsiteX2" fmla="*/ 318737 w 318737"/>
              <a:gd name="connsiteY2" fmla="*/ 1011106 h 1011106"/>
              <a:gd name="connsiteX3" fmla="*/ 313594 w 318737"/>
              <a:gd name="connsiteY3" fmla="*/ 0 h 1011106"/>
              <a:gd name="connsiteX4" fmla="*/ 0 w 318737"/>
              <a:gd name="connsiteY4" fmla="*/ 215 h 101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737" h="1011106">
                <a:moveTo>
                  <a:pt x="0" y="215"/>
                </a:moveTo>
                <a:cubicBezTo>
                  <a:pt x="269" y="473893"/>
                  <a:pt x="539" y="537025"/>
                  <a:pt x="808" y="1010703"/>
                </a:cubicBezTo>
                <a:lnTo>
                  <a:pt x="318737" y="1011106"/>
                </a:lnTo>
                <a:cubicBezTo>
                  <a:pt x="318602" y="682751"/>
                  <a:pt x="313729" y="328355"/>
                  <a:pt x="313594" y="0"/>
                </a:cubicBezTo>
                <a:lnTo>
                  <a:pt x="0" y="21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5" name="Freeform: Shape 804">
            <a:extLst>
              <a:ext uri="{FF2B5EF4-FFF2-40B4-BE49-F238E27FC236}">
                <a16:creationId xmlns:a16="http://schemas.microsoft.com/office/drawing/2014/main" id="{F5F56557-10F8-4958-9695-77CA9EEBF861}"/>
              </a:ext>
            </a:extLst>
          </p:cNvPr>
          <p:cNvSpPr/>
          <p:nvPr/>
        </p:nvSpPr>
        <p:spPr>
          <a:xfrm rot="10800000">
            <a:off x="17551719" y="1994074"/>
            <a:ext cx="318737" cy="465159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  <a:gd name="connsiteX0" fmla="*/ 0 w 1332201"/>
              <a:gd name="connsiteY0" fmla="*/ 7185 h 1378859"/>
              <a:gd name="connsiteX1" fmla="*/ 808 w 1332201"/>
              <a:gd name="connsiteY1" fmla="*/ 1378456 h 1378859"/>
              <a:gd name="connsiteX2" fmla="*/ 318737 w 1332201"/>
              <a:gd name="connsiteY2" fmla="*/ 1378859 h 1378859"/>
              <a:gd name="connsiteX3" fmla="*/ 313594 w 1332201"/>
              <a:gd name="connsiteY3" fmla="*/ 367753 h 1378859"/>
              <a:gd name="connsiteX4" fmla="*/ 1332201 w 1332201"/>
              <a:gd name="connsiteY4" fmla="*/ 0 h 1378859"/>
              <a:gd name="connsiteX5" fmla="*/ 0 w 1332201"/>
              <a:gd name="connsiteY5" fmla="*/ 7185 h 1378859"/>
              <a:gd name="connsiteX0" fmla="*/ 0 w 318737"/>
              <a:gd name="connsiteY0" fmla="*/ 0 h 1371674"/>
              <a:gd name="connsiteX1" fmla="*/ 808 w 318737"/>
              <a:gd name="connsiteY1" fmla="*/ 1371271 h 1371674"/>
              <a:gd name="connsiteX2" fmla="*/ 318737 w 318737"/>
              <a:gd name="connsiteY2" fmla="*/ 1371674 h 1371674"/>
              <a:gd name="connsiteX3" fmla="*/ 313594 w 318737"/>
              <a:gd name="connsiteY3" fmla="*/ 360568 h 1371674"/>
              <a:gd name="connsiteX4" fmla="*/ 0 w 318737"/>
              <a:gd name="connsiteY4" fmla="*/ 0 h 1371674"/>
              <a:gd name="connsiteX0" fmla="*/ 0 w 318737"/>
              <a:gd name="connsiteY0" fmla="*/ 215 h 1011106"/>
              <a:gd name="connsiteX1" fmla="*/ 808 w 318737"/>
              <a:gd name="connsiteY1" fmla="*/ 1010703 h 1011106"/>
              <a:gd name="connsiteX2" fmla="*/ 318737 w 318737"/>
              <a:gd name="connsiteY2" fmla="*/ 1011106 h 1011106"/>
              <a:gd name="connsiteX3" fmla="*/ 313594 w 318737"/>
              <a:gd name="connsiteY3" fmla="*/ 0 h 1011106"/>
              <a:gd name="connsiteX4" fmla="*/ 0 w 318737"/>
              <a:gd name="connsiteY4" fmla="*/ 215 h 101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737" h="1011106">
                <a:moveTo>
                  <a:pt x="0" y="215"/>
                </a:moveTo>
                <a:cubicBezTo>
                  <a:pt x="269" y="473893"/>
                  <a:pt x="539" y="537025"/>
                  <a:pt x="808" y="1010703"/>
                </a:cubicBezTo>
                <a:lnTo>
                  <a:pt x="318737" y="1011106"/>
                </a:lnTo>
                <a:cubicBezTo>
                  <a:pt x="318602" y="682751"/>
                  <a:pt x="313729" y="328355"/>
                  <a:pt x="313594" y="0"/>
                </a:cubicBezTo>
                <a:lnTo>
                  <a:pt x="0" y="21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5" name="Freeform: Shape 474">
            <a:extLst>
              <a:ext uri="{FF2B5EF4-FFF2-40B4-BE49-F238E27FC236}">
                <a16:creationId xmlns:a16="http://schemas.microsoft.com/office/drawing/2014/main" id="{3680C76B-EAE1-4998-A8BB-C0F5AF290D3A}"/>
              </a:ext>
            </a:extLst>
          </p:cNvPr>
          <p:cNvSpPr/>
          <p:nvPr/>
        </p:nvSpPr>
        <p:spPr>
          <a:xfrm>
            <a:off x="18502067" y="1080374"/>
            <a:ext cx="1332446" cy="1378859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446" h="1378859">
                <a:moveTo>
                  <a:pt x="0" y="7185"/>
                </a:moveTo>
                <a:cubicBezTo>
                  <a:pt x="269" y="480863"/>
                  <a:pt x="539" y="904778"/>
                  <a:pt x="808" y="1378456"/>
                </a:cubicBezTo>
                <a:lnTo>
                  <a:pt x="318737" y="1378859"/>
                </a:lnTo>
                <a:cubicBezTo>
                  <a:pt x="318602" y="1050504"/>
                  <a:pt x="313729" y="696108"/>
                  <a:pt x="313594" y="367753"/>
                </a:cubicBezTo>
                <a:lnTo>
                  <a:pt x="1330314" y="364902"/>
                </a:lnTo>
                <a:cubicBezTo>
                  <a:pt x="1328147" y="182451"/>
                  <a:pt x="1333645" y="169012"/>
                  <a:pt x="1332201" y="0"/>
                </a:cubicBezTo>
                <a:lnTo>
                  <a:pt x="0" y="718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4" name="Freeform: Shape 803">
            <a:extLst>
              <a:ext uri="{FF2B5EF4-FFF2-40B4-BE49-F238E27FC236}">
                <a16:creationId xmlns:a16="http://schemas.microsoft.com/office/drawing/2014/main" id="{4D19125C-52AB-4CBC-80E9-B245A2344BEF}"/>
              </a:ext>
            </a:extLst>
          </p:cNvPr>
          <p:cNvSpPr/>
          <p:nvPr/>
        </p:nvSpPr>
        <p:spPr>
          <a:xfrm rot="10800000">
            <a:off x="19380909" y="1052008"/>
            <a:ext cx="1332446" cy="1378859"/>
          </a:xfrm>
          <a:custGeom>
            <a:avLst/>
            <a:gdLst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2703 w 1291427"/>
              <a:gd name="connsiteY5" fmla="*/ 550373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1427"/>
              <a:gd name="connsiteY0" fmla="*/ 8667 h 1434438"/>
              <a:gd name="connsiteX1" fmla="*/ 8667 w 1291427"/>
              <a:gd name="connsiteY1" fmla="*/ 8667 h 1434438"/>
              <a:gd name="connsiteX2" fmla="*/ 4333 w 1291427"/>
              <a:gd name="connsiteY2" fmla="*/ 303355 h 1434438"/>
              <a:gd name="connsiteX3" fmla="*/ 0 w 1291427"/>
              <a:gd name="connsiteY3" fmla="*/ 1434438 h 1434438"/>
              <a:gd name="connsiteX4" fmla="*/ 502703 w 1291427"/>
              <a:gd name="connsiteY4" fmla="*/ 1430104 h 1434438"/>
              <a:gd name="connsiteX5" fmla="*/ 507036 w 1291427"/>
              <a:gd name="connsiteY5" fmla="*/ 511370 h 1434438"/>
              <a:gd name="connsiteX6" fmla="*/ 1291427 w 1291427"/>
              <a:gd name="connsiteY6" fmla="*/ 546039 h 1434438"/>
              <a:gd name="connsiteX7" fmla="*/ 1291427 w 1291427"/>
              <a:gd name="connsiteY7" fmla="*/ 0 h 1434438"/>
              <a:gd name="connsiteX8" fmla="*/ 8667 w 1291427"/>
              <a:gd name="connsiteY8" fmla="*/ 8667 h 1434438"/>
              <a:gd name="connsiteX0" fmla="*/ 8667 w 1295760"/>
              <a:gd name="connsiteY0" fmla="*/ 8667 h 1434438"/>
              <a:gd name="connsiteX1" fmla="*/ 8667 w 1295760"/>
              <a:gd name="connsiteY1" fmla="*/ 8667 h 1434438"/>
              <a:gd name="connsiteX2" fmla="*/ 4333 w 1295760"/>
              <a:gd name="connsiteY2" fmla="*/ 303355 h 1434438"/>
              <a:gd name="connsiteX3" fmla="*/ 0 w 1295760"/>
              <a:gd name="connsiteY3" fmla="*/ 1434438 h 1434438"/>
              <a:gd name="connsiteX4" fmla="*/ 502703 w 1295760"/>
              <a:gd name="connsiteY4" fmla="*/ 1430104 h 1434438"/>
              <a:gd name="connsiteX5" fmla="*/ 507036 w 1295760"/>
              <a:gd name="connsiteY5" fmla="*/ 511370 h 1434438"/>
              <a:gd name="connsiteX6" fmla="*/ 1295760 w 1295760"/>
              <a:gd name="connsiteY6" fmla="*/ 507037 h 1434438"/>
              <a:gd name="connsiteX7" fmla="*/ 1291427 w 1295760"/>
              <a:gd name="connsiteY7" fmla="*/ 0 h 1434438"/>
              <a:gd name="connsiteX8" fmla="*/ 8667 w 1295760"/>
              <a:gd name="connsiteY8" fmla="*/ 8667 h 1434438"/>
              <a:gd name="connsiteX0" fmla="*/ 51308 w 1338401"/>
              <a:gd name="connsiteY0" fmla="*/ 8667 h 1434438"/>
              <a:gd name="connsiteX1" fmla="*/ 51308 w 1338401"/>
              <a:gd name="connsiteY1" fmla="*/ 8667 h 1434438"/>
              <a:gd name="connsiteX2" fmla="*/ 46974 w 1338401"/>
              <a:gd name="connsiteY2" fmla="*/ 303355 h 1434438"/>
              <a:gd name="connsiteX3" fmla="*/ 0 w 1338401"/>
              <a:gd name="connsiteY3" fmla="*/ 1434438 h 1434438"/>
              <a:gd name="connsiteX4" fmla="*/ 545344 w 1338401"/>
              <a:gd name="connsiteY4" fmla="*/ 1430104 h 1434438"/>
              <a:gd name="connsiteX5" fmla="*/ 549677 w 1338401"/>
              <a:gd name="connsiteY5" fmla="*/ 511370 h 1434438"/>
              <a:gd name="connsiteX6" fmla="*/ 1338401 w 1338401"/>
              <a:gd name="connsiteY6" fmla="*/ 507037 h 1434438"/>
              <a:gd name="connsiteX7" fmla="*/ 1334068 w 1338401"/>
              <a:gd name="connsiteY7" fmla="*/ 0 h 1434438"/>
              <a:gd name="connsiteX8" fmla="*/ 51308 w 1338401"/>
              <a:gd name="connsiteY8" fmla="*/ 8667 h 1434438"/>
              <a:gd name="connsiteX0" fmla="*/ 0 w 1362898"/>
              <a:gd name="connsiteY0" fmla="*/ 21828 h 1447599"/>
              <a:gd name="connsiteX1" fmla="*/ 75805 w 1362898"/>
              <a:gd name="connsiteY1" fmla="*/ 21828 h 1447599"/>
              <a:gd name="connsiteX2" fmla="*/ 71471 w 1362898"/>
              <a:gd name="connsiteY2" fmla="*/ 316516 h 1447599"/>
              <a:gd name="connsiteX3" fmla="*/ 24497 w 1362898"/>
              <a:gd name="connsiteY3" fmla="*/ 1447599 h 1447599"/>
              <a:gd name="connsiteX4" fmla="*/ 569841 w 1362898"/>
              <a:gd name="connsiteY4" fmla="*/ 1443265 h 1447599"/>
              <a:gd name="connsiteX5" fmla="*/ 574174 w 1362898"/>
              <a:gd name="connsiteY5" fmla="*/ 524531 h 1447599"/>
              <a:gd name="connsiteX6" fmla="*/ 1362898 w 1362898"/>
              <a:gd name="connsiteY6" fmla="*/ 520198 h 1447599"/>
              <a:gd name="connsiteX7" fmla="*/ 1358565 w 1362898"/>
              <a:gd name="connsiteY7" fmla="*/ 13161 h 1447599"/>
              <a:gd name="connsiteX8" fmla="*/ 0 w 1362898"/>
              <a:gd name="connsiteY8" fmla="*/ 21828 h 1447599"/>
              <a:gd name="connsiteX0" fmla="*/ 25253 w 1388151"/>
              <a:gd name="connsiteY0" fmla="*/ 8667 h 1434438"/>
              <a:gd name="connsiteX1" fmla="*/ 1563 w 1388151"/>
              <a:gd name="connsiteY1" fmla="*/ 174491 h 1434438"/>
              <a:gd name="connsiteX2" fmla="*/ 96724 w 1388151"/>
              <a:gd name="connsiteY2" fmla="*/ 303355 h 1434438"/>
              <a:gd name="connsiteX3" fmla="*/ 49750 w 1388151"/>
              <a:gd name="connsiteY3" fmla="*/ 1434438 h 1434438"/>
              <a:gd name="connsiteX4" fmla="*/ 595094 w 1388151"/>
              <a:gd name="connsiteY4" fmla="*/ 1430104 h 1434438"/>
              <a:gd name="connsiteX5" fmla="*/ 599427 w 1388151"/>
              <a:gd name="connsiteY5" fmla="*/ 511370 h 1434438"/>
              <a:gd name="connsiteX6" fmla="*/ 1388151 w 1388151"/>
              <a:gd name="connsiteY6" fmla="*/ 507037 h 1434438"/>
              <a:gd name="connsiteX7" fmla="*/ 1383818 w 1388151"/>
              <a:gd name="connsiteY7" fmla="*/ 0 h 1434438"/>
              <a:gd name="connsiteX8" fmla="*/ 25253 w 1388151"/>
              <a:gd name="connsiteY8" fmla="*/ 8667 h 1434438"/>
              <a:gd name="connsiteX0" fmla="*/ 80452 w 1443350"/>
              <a:gd name="connsiteY0" fmla="*/ 8667 h 1434438"/>
              <a:gd name="connsiteX1" fmla="*/ 151923 w 1443350"/>
              <a:gd name="connsiteY1" fmla="*/ 303355 h 1434438"/>
              <a:gd name="connsiteX2" fmla="*/ 104949 w 1443350"/>
              <a:gd name="connsiteY2" fmla="*/ 1434438 h 1434438"/>
              <a:gd name="connsiteX3" fmla="*/ 650293 w 1443350"/>
              <a:gd name="connsiteY3" fmla="*/ 1430104 h 1434438"/>
              <a:gd name="connsiteX4" fmla="*/ 654626 w 1443350"/>
              <a:gd name="connsiteY4" fmla="*/ 511370 h 1434438"/>
              <a:gd name="connsiteX5" fmla="*/ 1443350 w 1443350"/>
              <a:gd name="connsiteY5" fmla="*/ 507037 h 1434438"/>
              <a:gd name="connsiteX6" fmla="*/ 1439017 w 1443350"/>
              <a:gd name="connsiteY6" fmla="*/ 0 h 1434438"/>
              <a:gd name="connsiteX7" fmla="*/ 80452 w 1443350"/>
              <a:gd name="connsiteY7" fmla="*/ 8667 h 1434438"/>
              <a:gd name="connsiteX0" fmla="*/ 115019 w 1477917"/>
              <a:gd name="connsiteY0" fmla="*/ 8667 h 1434438"/>
              <a:gd name="connsiteX1" fmla="*/ 139516 w 1477917"/>
              <a:gd name="connsiteY1" fmla="*/ 1434438 h 1434438"/>
              <a:gd name="connsiteX2" fmla="*/ 684860 w 1477917"/>
              <a:gd name="connsiteY2" fmla="*/ 1430104 h 1434438"/>
              <a:gd name="connsiteX3" fmla="*/ 689193 w 1477917"/>
              <a:gd name="connsiteY3" fmla="*/ 511370 h 1434438"/>
              <a:gd name="connsiteX4" fmla="*/ 1477917 w 1477917"/>
              <a:gd name="connsiteY4" fmla="*/ 507037 h 1434438"/>
              <a:gd name="connsiteX5" fmla="*/ 1473584 w 1477917"/>
              <a:gd name="connsiteY5" fmla="*/ 0 h 1434438"/>
              <a:gd name="connsiteX6" fmla="*/ 115019 w 1477917"/>
              <a:gd name="connsiteY6" fmla="*/ 8667 h 1434438"/>
              <a:gd name="connsiteX0" fmla="*/ 18800 w 1381698"/>
              <a:gd name="connsiteY0" fmla="*/ 8667 h 1434438"/>
              <a:gd name="connsiteX1" fmla="*/ 43297 w 1381698"/>
              <a:gd name="connsiteY1" fmla="*/ 1434438 h 1434438"/>
              <a:gd name="connsiteX2" fmla="*/ 588641 w 1381698"/>
              <a:gd name="connsiteY2" fmla="*/ 1430104 h 1434438"/>
              <a:gd name="connsiteX3" fmla="*/ 592974 w 1381698"/>
              <a:gd name="connsiteY3" fmla="*/ 511370 h 1434438"/>
              <a:gd name="connsiteX4" fmla="*/ 1381698 w 1381698"/>
              <a:gd name="connsiteY4" fmla="*/ 507037 h 1434438"/>
              <a:gd name="connsiteX5" fmla="*/ 1377365 w 1381698"/>
              <a:gd name="connsiteY5" fmla="*/ 0 h 1434438"/>
              <a:gd name="connsiteX6" fmla="*/ 18800 w 13816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2898"/>
              <a:gd name="connsiteY0" fmla="*/ 8667 h 1434438"/>
              <a:gd name="connsiteX1" fmla="*/ 24497 w 1362898"/>
              <a:gd name="connsiteY1" fmla="*/ 1434438 h 1434438"/>
              <a:gd name="connsiteX2" fmla="*/ 569841 w 1362898"/>
              <a:gd name="connsiteY2" fmla="*/ 1430104 h 1434438"/>
              <a:gd name="connsiteX3" fmla="*/ 574174 w 1362898"/>
              <a:gd name="connsiteY3" fmla="*/ 511370 h 1434438"/>
              <a:gd name="connsiteX4" fmla="*/ 1362898 w 1362898"/>
              <a:gd name="connsiteY4" fmla="*/ 507037 h 1434438"/>
              <a:gd name="connsiteX5" fmla="*/ 1358565 w 1362898"/>
              <a:gd name="connsiteY5" fmla="*/ 0 h 1434438"/>
              <a:gd name="connsiteX6" fmla="*/ 0 w 1362898"/>
              <a:gd name="connsiteY6" fmla="*/ 8667 h 1434438"/>
              <a:gd name="connsiteX0" fmla="*/ 0 w 1367636"/>
              <a:gd name="connsiteY0" fmla="*/ 13405 h 1434438"/>
              <a:gd name="connsiteX1" fmla="*/ 29235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57457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578912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51137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617219 w 1367636"/>
              <a:gd name="connsiteY2" fmla="*/ 1430104 h 1434438"/>
              <a:gd name="connsiteX3" fmla="*/ 616815 w 1367636"/>
              <a:gd name="connsiteY3" fmla="*/ 445040 h 1434438"/>
              <a:gd name="connsiteX4" fmla="*/ 1367636 w 1367636"/>
              <a:gd name="connsiteY4" fmla="*/ 507037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6815 w 1372374"/>
              <a:gd name="connsiteY3" fmla="*/ 445040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612077 w 1372374"/>
              <a:gd name="connsiteY3" fmla="*/ 383449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438"/>
              <a:gd name="connsiteX1" fmla="*/ 808 w 1372374"/>
              <a:gd name="connsiteY1" fmla="*/ 1434438 h 1434438"/>
              <a:gd name="connsiteX2" fmla="*/ 617219 w 1372374"/>
              <a:gd name="connsiteY2" fmla="*/ 1430104 h 1434438"/>
              <a:gd name="connsiteX3" fmla="*/ 342021 w 1372374"/>
              <a:gd name="connsiteY3" fmla="*/ 378712 h 1434438"/>
              <a:gd name="connsiteX4" fmla="*/ 1372374 w 1372374"/>
              <a:gd name="connsiteY4" fmla="*/ 369640 h 1434438"/>
              <a:gd name="connsiteX5" fmla="*/ 1363303 w 1372374"/>
              <a:gd name="connsiteY5" fmla="*/ 0 h 1434438"/>
              <a:gd name="connsiteX6" fmla="*/ 0 w 1372374"/>
              <a:gd name="connsiteY6" fmla="*/ 13405 h 1434438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42021 w 1372374"/>
              <a:gd name="connsiteY3" fmla="*/ 378712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37688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83449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9640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72374"/>
              <a:gd name="connsiteY0" fmla="*/ 13405 h 1434842"/>
              <a:gd name="connsiteX1" fmla="*/ 808 w 1372374"/>
              <a:gd name="connsiteY1" fmla="*/ 1434438 h 1434842"/>
              <a:gd name="connsiteX2" fmla="*/ 318737 w 1372374"/>
              <a:gd name="connsiteY2" fmla="*/ 1434842 h 1434842"/>
              <a:gd name="connsiteX3" fmla="*/ 313594 w 1372374"/>
              <a:gd name="connsiteY3" fmla="*/ 373973 h 1434842"/>
              <a:gd name="connsiteX4" fmla="*/ 1372374 w 1372374"/>
              <a:gd name="connsiteY4" fmla="*/ 360164 h 1434842"/>
              <a:gd name="connsiteX5" fmla="*/ 1363303 w 1372374"/>
              <a:gd name="connsiteY5" fmla="*/ 0 h 1434842"/>
              <a:gd name="connsiteX6" fmla="*/ 0 w 1372374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842"/>
              <a:gd name="connsiteX1" fmla="*/ 808 w 1367636"/>
              <a:gd name="connsiteY1" fmla="*/ 1434438 h 1434842"/>
              <a:gd name="connsiteX2" fmla="*/ 318737 w 1367636"/>
              <a:gd name="connsiteY2" fmla="*/ 1434842 h 1434842"/>
              <a:gd name="connsiteX3" fmla="*/ 313594 w 1367636"/>
              <a:gd name="connsiteY3" fmla="*/ 373973 h 1434842"/>
              <a:gd name="connsiteX4" fmla="*/ 1367636 w 1367636"/>
              <a:gd name="connsiteY4" fmla="*/ 364902 h 1434842"/>
              <a:gd name="connsiteX5" fmla="*/ 1363303 w 1367636"/>
              <a:gd name="connsiteY5" fmla="*/ 0 h 1434842"/>
              <a:gd name="connsiteX6" fmla="*/ 0 w 1367636"/>
              <a:gd name="connsiteY6" fmla="*/ 13405 h 1434842"/>
              <a:gd name="connsiteX0" fmla="*/ 0 w 1367636"/>
              <a:gd name="connsiteY0" fmla="*/ 13405 h 1434438"/>
              <a:gd name="connsiteX1" fmla="*/ 808 w 1367636"/>
              <a:gd name="connsiteY1" fmla="*/ 1434438 h 1434438"/>
              <a:gd name="connsiteX2" fmla="*/ 318737 w 1367636"/>
              <a:gd name="connsiteY2" fmla="*/ 1409960 h 1434438"/>
              <a:gd name="connsiteX3" fmla="*/ 313594 w 1367636"/>
              <a:gd name="connsiteY3" fmla="*/ 373973 h 1434438"/>
              <a:gd name="connsiteX4" fmla="*/ 1367636 w 1367636"/>
              <a:gd name="connsiteY4" fmla="*/ 364902 h 1434438"/>
              <a:gd name="connsiteX5" fmla="*/ 1363303 w 1367636"/>
              <a:gd name="connsiteY5" fmla="*/ 0 h 1434438"/>
              <a:gd name="connsiteX6" fmla="*/ 0 w 1367636"/>
              <a:gd name="connsiteY6" fmla="*/ 13405 h 1434438"/>
              <a:gd name="connsiteX0" fmla="*/ 0 w 1367636"/>
              <a:gd name="connsiteY0" fmla="*/ 13405 h 1409960"/>
              <a:gd name="connsiteX1" fmla="*/ 808 w 1367636"/>
              <a:gd name="connsiteY1" fmla="*/ 1409557 h 1409960"/>
              <a:gd name="connsiteX2" fmla="*/ 318737 w 1367636"/>
              <a:gd name="connsiteY2" fmla="*/ 1409960 h 1409960"/>
              <a:gd name="connsiteX3" fmla="*/ 313594 w 1367636"/>
              <a:gd name="connsiteY3" fmla="*/ 373973 h 1409960"/>
              <a:gd name="connsiteX4" fmla="*/ 1367636 w 1367636"/>
              <a:gd name="connsiteY4" fmla="*/ 364902 h 1409960"/>
              <a:gd name="connsiteX5" fmla="*/ 1363303 w 1367636"/>
              <a:gd name="connsiteY5" fmla="*/ 0 h 1409960"/>
              <a:gd name="connsiteX6" fmla="*/ 0 w 1367636"/>
              <a:gd name="connsiteY6" fmla="*/ 13405 h 1409960"/>
              <a:gd name="connsiteX0" fmla="*/ 0 w 1367636"/>
              <a:gd name="connsiteY0" fmla="*/ 13405 h 1409557"/>
              <a:gd name="connsiteX1" fmla="*/ 808 w 1367636"/>
              <a:gd name="connsiteY1" fmla="*/ 1409557 h 1409557"/>
              <a:gd name="connsiteX2" fmla="*/ 318737 w 1367636"/>
              <a:gd name="connsiteY2" fmla="*/ 1385079 h 1409557"/>
              <a:gd name="connsiteX3" fmla="*/ 313594 w 1367636"/>
              <a:gd name="connsiteY3" fmla="*/ 373973 h 1409557"/>
              <a:gd name="connsiteX4" fmla="*/ 1367636 w 1367636"/>
              <a:gd name="connsiteY4" fmla="*/ 364902 h 1409557"/>
              <a:gd name="connsiteX5" fmla="*/ 1363303 w 1367636"/>
              <a:gd name="connsiteY5" fmla="*/ 0 h 1409557"/>
              <a:gd name="connsiteX6" fmla="*/ 0 w 1367636"/>
              <a:gd name="connsiteY6" fmla="*/ 13405 h 1409557"/>
              <a:gd name="connsiteX0" fmla="*/ 0 w 1367636"/>
              <a:gd name="connsiteY0" fmla="*/ 13405 h 1385079"/>
              <a:gd name="connsiteX1" fmla="*/ 808 w 1367636"/>
              <a:gd name="connsiteY1" fmla="*/ 1384676 h 1385079"/>
              <a:gd name="connsiteX2" fmla="*/ 318737 w 1367636"/>
              <a:gd name="connsiteY2" fmla="*/ 1385079 h 1385079"/>
              <a:gd name="connsiteX3" fmla="*/ 313594 w 1367636"/>
              <a:gd name="connsiteY3" fmla="*/ 373973 h 1385079"/>
              <a:gd name="connsiteX4" fmla="*/ 1367636 w 1367636"/>
              <a:gd name="connsiteY4" fmla="*/ 364902 h 1385079"/>
              <a:gd name="connsiteX5" fmla="*/ 1363303 w 1367636"/>
              <a:gd name="connsiteY5" fmla="*/ 0 h 1385079"/>
              <a:gd name="connsiteX6" fmla="*/ 0 w 1367636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63344"/>
              <a:gd name="connsiteY0" fmla="*/ 13405 h 1385079"/>
              <a:gd name="connsiteX1" fmla="*/ 808 w 1363344"/>
              <a:gd name="connsiteY1" fmla="*/ 1384676 h 1385079"/>
              <a:gd name="connsiteX2" fmla="*/ 318737 w 1363344"/>
              <a:gd name="connsiteY2" fmla="*/ 1385079 h 1385079"/>
              <a:gd name="connsiteX3" fmla="*/ 313594 w 1363344"/>
              <a:gd name="connsiteY3" fmla="*/ 373973 h 1385079"/>
              <a:gd name="connsiteX4" fmla="*/ 1330314 w 1363344"/>
              <a:gd name="connsiteY4" fmla="*/ 371122 h 1385079"/>
              <a:gd name="connsiteX5" fmla="*/ 1363303 w 1363344"/>
              <a:gd name="connsiteY5" fmla="*/ 0 h 1385079"/>
              <a:gd name="connsiteX6" fmla="*/ 0 w 1363344"/>
              <a:gd name="connsiteY6" fmla="*/ 13405 h 1385079"/>
              <a:gd name="connsiteX0" fmla="*/ 0 w 1332446"/>
              <a:gd name="connsiteY0" fmla="*/ 7185 h 1378859"/>
              <a:gd name="connsiteX1" fmla="*/ 808 w 1332446"/>
              <a:gd name="connsiteY1" fmla="*/ 1378456 h 1378859"/>
              <a:gd name="connsiteX2" fmla="*/ 318737 w 1332446"/>
              <a:gd name="connsiteY2" fmla="*/ 1378859 h 1378859"/>
              <a:gd name="connsiteX3" fmla="*/ 313594 w 1332446"/>
              <a:gd name="connsiteY3" fmla="*/ 367753 h 1378859"/>
              <a:gd name="connsiteX4" fmla="*/ 1330314 w 1332446"/>
              <a:gd name="connsiteY4" fmla="*/ 364902 h 1378859"/>
              <a:gd name="connsiteX5" fmla="*/ 1332201 w 1332446"/>
              <a:gd name="connsiteY5" fmla="*/ 0 h 1378859"/>
              <a:gd name="connsiteX6" fmla="*/ 0 w 1332446"/>
              <a:gd name="connsiteY6" fmla="*/ 7185 h 137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446" h="1378859">
                <a:moveTo>
                  <a:pt x="0" y="7185"/>
                </a:moveTo>
                <a:cubicBezTo>
                  <a:pt x="269" y="480863"/>
                  <a:pt x="539" y="904778"/>
                  <a:pt x="808" y="1378456"/>
                </a:cubicBezTo>
                <a:lnTo>
                  <a:pt x="318737" y="1378859"/>
                </a:lnTo>
                <a:cubicBezTo>
                  <a:pt x="318602" y="1050504"/>
                  <a:pt x="313729" y="696108"/>
                  <a:pt x="313594" y="367753"/>
                </a:cubicBezTo>
                <a:lnTo>
                  <a:pt x="1330314" y="364902"/>
                </a:lnTo>
                <a:cubicBezTo>
                  <a:pt x="1328147" y="182451"/>
                  <a:pt x="1333645" y="169012"/>
                  <a:pt x="1332201" y="0"/>
                </a:cubicBezTo>
                <a:lnTo>
                  <a:pt x="0" y="7185"/>
                </a:lnTo>
                <a:close/>
              </a:path>
            </a:pathLst>
          </a:custGeom>
          <a:solidFill>
            <a:srgbClr val="FF7979">
              <a:alpha val="34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9" name="Oval 798">
            <a:extLst>
              <a:ext uri="{FF2B5EF4-FFF2-40B4-BE49-F238E27FC236}">
                <a16:creationId xmlns:a16="http://schemas.microsoft.com/office/drawing/2014/main" id="{DF4D4621-6E27-4479-9CCE-AF6E6CBC1C0C}"/>
              </a:ext>
            </a:extLst>
          </p:cNvPr>
          <p:cNvSpPr/>
          <p:nvPr/>
        </p:nvSpPr>
        <p:spPr>
          <a:xfrm>
            <a:off x="1527792" y="714728"/>
            <a:ext cx="205148" cy="2051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1E47633-512C-46F8-BB1C-B35D654A3F45}"/>
              </a:ext>
            </a:extLst>
          </p:cNvPr>
          <p:cNvSpPr/>
          <p:nvPr/>
        </p:nvSpPr>
        <p:spPr>
          <a:xfrm>
            <a:off x="20918161" y="2589929"/>
            <a:ext cx="205148" cy="2051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94" name="Group 493">
            <a:extLst>
              <a:ext uri="{FF2B5EF4-FFF2-40B4-BE49-F238E27FC236}">
                <a16:creationId xmlns:a16="http://schemas.microsoft.com/office/drawing/2014/main" id="{7BA0B518-500C-4D63-B0BD-E21567E7633F}"/>
              </a:ext>
            </a:extLst>
          </p:cNvPr>
          <p:cNvGrpSpPr/>
          <p:nvPr/>
        </p:nvGrpSpPr>
        <p:grpSpPr>
          <a:xfrm>
            <a:off x="19080000" y="763540"/>
            <a:ext cx="580224" cy="1980000"/>
            <a:chOff x="19080000" y="763540"/>
            <a:chExt cx="580224" cy="19800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763DA54-066A-4E29-B063-34992D78D88A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2DF21072-1D52-4E40-8131-FAB1BE59A50B}"/>
                </a:ext>
              </a:extLst>
            </p:cNvPr>
            <p:cNvSpPr/>
            <p:nvPr/>
          </p:nvSpPr>
          <p:spPr>
            <a:xfrm>
              <a:off x="19080000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413A5F8C-AE9C-41C8-BA70-7AE9A59887F6}"/>
                </a:ext>
              </a:extLst>
            </p:cNvPr>
            <p:cNvSpPr/>
            <p:nvPr/>
          </p:nvSpPr>
          <p:spPr>
            <a:xfrm>
              <a:off x="19080000" y="2167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D1504AB3-130D-4853-B7E4-4F24FA189E08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9" name="Oval 488">
              <a:extLst>
                <a:ext uri="{FF2B5EF4-FFF2-40B4-BE49-F238E27FC236}">
                  <a16:creationId xmlns:a16="http://schemas.microsoft.com/office/drawing/2014/main" id="{138457A2-2207-4B79-BE10-6CF46E8E7D6A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1" name="Oval 490">
              <a:extLst>
                <a:ext uri="{FF2B5EF4-FFF2-40B4-BE49-F238E27FC236}">
                  <a16:creationId xmlns:a16="http://schemas.microsoft.com/office/drawing/2014/main" id="{7A8FD629-F72E-48CB-9FB6-4B5601E01591}"/>
                </a:ext>
              </a:extLst>
            </p:cNvPr>
            <p:cNvSpPr/>
            <p:nvPr/>
          </p:nvSpPr>
          <p:spPr>
            <a:xfrm>
              <a:off x="19552224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566ACFA6-0CF2-4971-8BF9-25A9C2ADA6FC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95" name="Group 494">
            <a:extLst>
              <a:ext uri="{FF2B5EF4-FFF2-40B4-BE49-F238E27FC236}">
                <a16:creationId xmlns:a16="http://schemas.microsoft.com/office/drawing/2014/main" id="{DA556554-5F45-4FCB-AE94-60F6ED58152F}"/>
              </a:ext>
            </a:extLst>
          </p:cNvPr>
          <p:cNvGrpSpPr/>
          <p:nvPr/>
        </p:nvGrpSpPr>
        <p:grpSpPr>
          <a:xfrm>
            <a:off x="20023473" y="763540"/>
            <a:ext cx="580224" cy="1980000"/>
            <a:chOff x="19080000" y="763540"/>
            <a:chExt cx="580224" cy="1980000"/>
          </a:xfrm>
        </p:grpSpPr>
        <p:sp>
          <p:nvSpPr>
            <p:cNvPr id="496" name="Oval 495">
              <a:extLst>
                <a:ext uri="{FF2B5EF4-FFF2-40B4-BE49-F238E27FC236}">
                  <a16:creationId xmlns:a16="http://schemas.microsoft.com/office/drawing/2014/main" id="{16C0DF3B-0E50-4F5A-8F39-38035F71B706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3B1FF461-95EF-4AAE-A0F5-142BACF90062}"/>
                </a:ext>
              </a:extLst>
            </p:cNvPr>
            <p:cNvSpPr/>
            <p:nvPr/>
          </p:nvSpPr>
          <p:spPr>
            <a:xfrm>
              <a:off x="19080000" y="1231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8" name="Oval 497">
              <a:extLst>
                <a:ext uri="{FF2B5EF4-FFF2-40B4-BE49-F238E27FC236}">
                  <a16:creationId xmlns:a16="http://schemas.microsoft.com/office/drawing/2014/main" id="{5D3F86F7-57F0-4C7F-B6CE-4233BB81193D}"/>
                </a:ext>
              </a:extLst>
            </p:cNvPr>
            <p:cNvSpPr/>
            <p:nvPr/>
          </p:nvSpPr>
          <p:spPr>
            <a:xfrm>
              <a:off x="19080000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943A0E3C-E4AB-4F82-BE57-C3D33D33F8ED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1" name="Oval 500">
              <a:extLst>
                <a:ext uri="{FF2B5EF4-FFF2-40B4-BE49-F238E27FC236}">
                  <a16:creationId xmlns:a16="http://schemas.microsoft.com/office/drawing/2014/main" id="{C5F5FBEE-3F45-40D2-9C5E-55FF7A128181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21B0D4E5-ECFB-4159-BC7C-DD597E6DA392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07" name="Oval 506">
            <a:extLst>
              <a:ext uri="{FF2B5EF4-FFF2-40B4-BE49-F238E27FC236}">
                <a16:creationId xmlns:a16="http://schemas.microsoft.com/office/drawing/2014/main" id="{F3B6708C-33E0-4AF4-A69E-698E3C2D08F6}"/>
              </a:ext>
            </a:extLst>
          </p:cNvPr>
          <p:cNvSpPr/>
          <p:nvPr/>
        </p:nvSpPr>
        <p:spPr>
          <a:xfrm>
            <a:off x="17192079" y="763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94442D7A-8102-47F7-A823-A4B26491AC2A}"/>
              </a:ext>
            </a:extLst>
          </p:cNvPr>
          <p:cNvSpPr/>
          <p:nvPr/>
        </p:nvSpPr>
        <p:spPr>
          <a:xfrm>
            <a:off x="17192079" y="1231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5B5212DC-7ECD-487E-9633-A130A977EF3A}"/>
              </a:ext>
            </a:extLst>
          </p:cNvPr>
          <p:cNvSpPr/>
          <p:nvPr/>
        </p:nvSpPr>
        <p:spPr>
          <a:xfrm>
            <a:off x="17192079" y="1699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3D12741E-52D1-4365-9642-B265F68E4CD2}"/>
              </a:ext>
            </a:extLst>
          </p:cNvPr>
          <p:cNvSpPr/>
          <p:nvPr/>
        </p:nvSpPr>
        <p:spPr>
          <a:xfrm>
            <a:off x="17192079" y="2167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1" name="Oval 510">
            <a:extLst>
              <a:ext uri="{FF2B5EF4-FFF2-40B4-BE49-F238E27FC236}">
                <a16:creationId xmlns:a16="http://schemas.microsoft.com/office/drawing/2014/main" id="{46EDC07B-B87A-471C-810D-4C676435B830}"/>
              </a:ext>
            </a:extLst>
          </p:cNvPr>
          <p:cNvSpPr/>
          <p:nvPr/>
        </p:nvSpPr>
        <p:spPr>
          <a:xfrm>
            <a:off x="17192079" y="2635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4" name="Oval 513">
            <a:extLst>
              <a:ext uri="{FF2B5EF4-FFF2-40B4-BE49-F238E27FC236}">
                <a16:creationId xmlns:a16="http://schemas.microsoft.com/office/drawing/2014/main" id="{5598B20D-ABD4-44A2-A7C9-8E1AC4B7C5E1}"/>
              </a:ext>
            </a:extLst>
          </p:cNvPr>
          <p:cNvSpPr/>
          <p:nvPr/>
        </p:nvSpPr>
        <p:spPr>
          <a:xfrm>
            <a:off x="17664303" y="1699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517" name="Group 516">
            <a:extLst>
              <a:ext uri="{FF2B5EF4-FFF2-40B4-BE49-F238E27FC236}">
                <a16:creationId xmlns:a16="http://schemas.microsoft.com/office/drawing/2014/main" id="{4ADDCF2E-9DDA-472B-8C2A-95AD5BE1F4D2}"/>
              </a:ext>
            </a:extLst>
          </p:cNvPr>
          <p:cNvGrpSpPr/>
          <p:nvPr/>
        </p:nvGrpSpPr>
        <p:grpSpPr>
          <a:xfrm>
            <a:off x="18135552" y="763688"/>
            <a:ext cx="580224" cy="1980000"/>
            <a:chOff x="19080000" y="763540"/>
            <a:chExt cx="580224" cy="1980000"/>
          </a:xfrm>
        </p:grpSpPr>
        <p:sp>
          <p:nvSpPr>
            <p:cNvPr id="518" name="Oval 517">
              <a:extLst>
                <a:ext uri="{FF2B5EF4-FFF2-40B4-BE49-F238E27FC236}">
                  <a16:creationId xmlns:a16="http://schemas.microsoft.com/office/drawing/2014/main" id="{305B9242-34FA-45FB-BFB4-8BD9342A6A8C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9" name="Oval 518">
              <a:extLst>
                <a:ext uri="{FF2B5EF4-FFF2-40B4-BE49-F238E27FC236}">
                  <a16:creationId xmlns:a16="http://schemas.microsoft.com/office/drawing/2014/main" id="{3D5A49E8-ABCC-4AEE-B899-F9BB4D68AA74}"/>
                </a:ext>
              </a:extLst>
            </p:cNvPr>
            <p:cNvSpPr/>
            <p:nvPr/>
          </p:nvSpPr>
          <p:spPr>
            <a:xfrm>
              <a:off x="19080000" y="1231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0" name="Oval 519">
              <a:extLst>
                <a:ext uri="{FF2B5EF4-FFF2-40B4-BE49-F238E27FC236}">
                  <a16:creationId xmlns:a16="http://schemas.microsoft.com/office/drawing/2014/main" id="{E31971AE-A184-4EA4-8357-23F5B435C3A0}"/>
                </a:ext>
              </a:extLst>
            </p:cNvPr>
            <p:cNvSpPr/>
            <p:nvPr/>
          </p:nvSpPr>
          <p:spPr>
            <a:xfrm>
              <a:off x="19080000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1" name="Oval 520">
              <a:extLst>
                <a:ext uri="{FF2B5EF4-FFF2-40B4-BE49-F238E27FC236}">
                  <a16:creationId xmlns:a16="http://schemas.microsoft.com/office/drawing/2014/main" id="{13BF3652-82C5-4D80-B51A-C6053ACE9C4A}"/>
                </a:ext>
              </a:extLst>
            </p:cNvPr>
            <p:cNvSpPr/>
            <p:nvPr/>
          </p:nvSpPr>
          <p:spPr>
            <a:xfrm>
              <a:off x="19080000" y="2167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2" name="Oval 521">
              <a:extLst>
                <a:ext uri="{FF2B5EF4-FFF2-40B4-BE49-F238E27FC236}">
                  <a16:creationId xmlns:a16="http://schemas.microsoft.com/office/drawing/2014/main" id="{71339B32-B287-4304-87F1-379FC37777CE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D90C14B8-2066-459D-82C0-C795962AAC6E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7" name="Oval 526">
              <a:extLst>
                <a:ext uri="{FF2B5EF4-FFF2-40B4-BE49-F238E27FC236}">
                  <a16:creationId xmlns:a16="http://schemas.microsoft.com/office/drawing/2014/main" id="{C4140534-7DA3-463A-B0EB-EC9DDEF7EE67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44" name="Oval 543">
            <a:extLst>
              <a:ext uri="{FF2B5EF4-FFF2-40B4-BE49-F238E27FC236}">
                <a16:creationId xmlns:a16="http://schemas.microsoft.com/office/drawing/2014/main" id="{85C938B0-1869-4F0A-965E-AAB61320EDBA}"/>
              </a:ext>
            </a:extLst>
          </p:cNvPr>
          <p:cNvSpPr/>
          <p:nvPr/>
        </p:nvSpPr>
        <p:spPr>
          <a:xfrm>
            <a:off x="20967921" y="763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0225695D-AD87-43D7-8975-A872EAF2266C}"/>
              </a:ext>
            </a:extLst>
          </p:cNvPr>
          <p:cNvSpPr/>
          <p:nvPr/>
        </p:nvSpPr>
        <p:spPr>
          <a:xfrm>
            <a:off x="20967921" y="1231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6" name="Oval 545">
            <a:extLst>
              <a:ext uri="{FF2B5EF4-FFF2-40B4-BE49-F238E27FC236}">
                <a16:creationId xmlns:a16="http://schemas.microsoft.com/office/drawing/2014/main" id="{3125BCEA-75B2-4C42-B5AA-390CFC13EA5A}"/>
              </a:ext>
            </a:extLst>
          </p:cNvPr>
          <p:cNvSpPr/>
          <p:nvPr/>
        </p:nvSpPr>
        <p:spPr>
          <a:xfrm>
            <a:off x="20967921" y="1699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7" name="Oval 546">
            <a:extLst>
              <a:ext uri="{FF2B5EF4-FFF2-40B4-BE49-F238E27FC236}">
                <a16:creationId xmlns:a16="http://schemas.microsoft.com/office/drawing/2014/main" id="{69D570A6-5DDE-44E8-A685-E33FC299B931}"/>
              </a:ext>
            </a:extLst>
          </p:cNvPr>
          <p:cNvSpPr/>
          <p:nvPr/>
        </p:nvSpPr>
        <p:spPr>
          <a:xfrm>
            <a:off x="20967921" y="2167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9" name="Oval 548">
            <a:extLst>
              <a:ext uri="{FF2B5EF4-FFF2-40B4-BE49-F238E27FC236}">
                <a16:creationId xmlns:a16="http://schemas.microsoft.com/office/drawing/2014/main" id="{DAECE8E9-2911-40EE-A795-1CE9A702F17D}"/>
              </a:ext>
            </a:extLst>
          </p:cNvPr>
          <p:cNvSpPr/>
          <p:nvPr/>
        </p:nvSpPr>
        <p:spPr>
          <a:xfrm rot="16200000">
            <a:off x="21440145" y="763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4" name="Oval 533">
            <a:extLst>
              <a:ext uri="{FF2B5EF4-FFF2-40B4-BE49-F238E27FC236}">
                <a16:creationId xmlns:a16="http://schemas.microsoft.com/office/drawing/2014/main" id="{B447E16A-C053-4FA5-A132-14B39DE79B6F}"/>
              </a:ext>
            </a:extLst>
          </p:cNvPr>
          <p:cNvSpPr/>
          <p:nvPr/>
        </p:nvSpPr>
        <p:spPr>
          <a:xfrm>
            <a:off x="21911394" y="763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9" name="Oval 538">
            <a:extLst>
              <a:ext uri="{FF2B5EF4-FFF2-40B4-BE49-F238E27FC236}">
                <a16:creationId xmlns:a16="http://schemas.microsoft.com/office/drawing/2014/main" id="{B0FBA011-1BAB-4D5B-8324-7BA17A4FC23F}"/>
              </a:ext>
            </a:extLst>
          </p:cNvPr>
          <p:cNvSpPr/>
          <p:nvPr/>
        </p:nvSpPr>
        <p:spPr>
          <a:xfrm rot="16200000">
            <a:off x="22383618" y="76368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574" name="Group 573">
            <a:extLst>
              <a:ext uri="{FF2B5EF4-FFF2-40B4-BE49-F238E27FC236}">
                <a16:creationId xmlns:a16="http://schemas.microsoft.com/office/drawing/2014/main" id="{086F2171-4A22-4828-97E7-2AB0AEC439D9}"/>
              </a:ext>
            </a:extLst>
          </p:cNvPr>
          <p:cNvGrpSpPr/>
          <p:nvPr/>
        </p:nvGrpSpPr>
        <p:grpSpPr>
          <a:xfrm>
            <a:off x="9634497" y="763392"/>
            <a:ext cx="3411618" cy="1980148"/>
            <a:chOff x="17192079" y="763540"/>
            <a:chExt cx="3411618" cy="1980148"/>
          </a:xfrm>
        </p:grpSpPr>
        <p:grpSp>
          <p:nvGrpSpPr>
            <p:cNvPr id="575" name="Group 574">
              <a:extLst>
                <a:ext uri="{FF2B5EF4-FFF2-40B4-BE49-F238E27FC236}">
                  <a16:creationId xmlns:a16="http://schemas.microsoft.com/office/drawing/2014/main" id="{367CE645-832B-4B95-9417-B5C1B1C1A405}"/>
                </a:ext>
              </a:extLst>
            </p:cNvPr>
            <p:cNvGrpSpPr/>
            <p:nvPr/>
          </p:nvGrpSpPr>
          <p:grpSpPr>
            <a:xfrm>
              <a:off x="19080000" y="763540"/>
              <a:ext cx="580224" cy="1980000"/>
              <a:chOff x="19080000" y="763540"/>
              <a:chExt cx="580224" cy="1980000"/>
            </a:xfrm>
          </p:grpSpPr>
          <p:sp>
            <p:nvSpPr>
              <p:cNvPr id="609" name="Oval 608">
                <a:extLst>
                  <a:ext uri="{FF2B5EF4-FFF2-40B4-BE49-F238E27FC236}">
                    <a16:creationId xmlns:a16="http://schemas.microsoft.com/office/drawing/2014/main" id="{899E5397-41CE-4C89-A1C1-27F1815F9B66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0" name="Oval 609">
                <a:extLst>
                  <a:ext uri="{FF2B5EF4-FFF2-40B4-BE49-F238E27FC236}">
                    <a16:creationId xmlns:a16="http://schemas.microsoft.com/office/drawing/2014/main" id="{5C5221B9-8890-4136-8FB9-313557F95326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1" name="Oval 610">
                <a:extLst>
                  <a:ext uri="{FF2B5EF4-FFF2-40B4-BE49-F238E27FC236}">
                    <a16:creationId xmlns:a16="http://schemas.microsoft.com/office/drawing/2014/main" id="{AC78576F-13D1-45CA-AF28-A5D0191B0F54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2" name="Oval 611">
                <a:extLst>
                  <a:ext uri="{FF2B5EF4-FFF2-40B4-BE49-F238E27FC236}">
                    <a16:creationId xmlns:a16="http://schemas.microsoft.com/office/drawing/2014/main" id="{0745FE75-398F-4BED-9573-90AA051F5EAC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3" name="Oval 612">
                <a:extLst>
                  <a:ext uri="{FF2B5EF4-FFF2-40B4-BE49-F238E27FC236}">
                    <a16:creationId xmlns:a16="http://schemas.microsoft.com/office/drawing/2014/main" id="{5746CE4F-55C9-4D06-A117-2DC88FD5FBE0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4" name="Oval 613">
                <a:extLst>
                  <a:ext uri="{FF2B5EF4-FFF2-40B4-BE49-F238E27FC236}">
                    <a16:creationId xmlns:a16="http://schemas.microsoft.com/office/drawing/2014/main" id="{570E2A5A-AE8D-4F79-95BA-B7A7BE4D0A6D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5" name="Oval 614">
                <a:extLst>
                  <a:ext uri="{FF2B5EF4-FFF2-40B4-BE49-F238E27FC236}">
                    <a16:creationId xmlns:a16="http://schemas.microsoft.com/office/drawing/2014/main" id="{DDF544B6-F79A-4F61-9E01-68F21D2C77B1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6" name="Oval 615">
                <a:extLst>
                  <a:ext uri="{FF2B5EF4-FFF2-40B4-BE49-F238E27FC236}">
                    <a16:creationId xmlns:a16="http://schemas.microsoft.com/office/drawing/2014/main" id="{97B5510C-6E31-49B4-851B-7E843B887226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7" name="Oval 616">
                <a:extLst>
                  <a:ext uri="{FF2B5EF4-FFF2-40B4-BE49-F238E27FC236}">
                    <a16:creationId xmlns:a16="http://schemas.microsoft.com/office/drawing/2014/main" id="{AFC80F25-AA40-4B6A-81D8-7F49F078829F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8" name="Oval 617">
                <a:extLst>
                  <a:ext uri="{FF2B5EF4-FFF2-40B4-BE49-F238E27FC236}">
                    <a16:creationId xmlns:a16="http://schemas.microsoft.com/office/drawing/2014/main" id="{3B595C2A-B04B-4C87-97CB-D79467DDE09F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576" name="Group 575">
              <a:extLst>
                <a:ext uri="{FF2B5EF4-FFF2-40B4-BE49-F238E27FC236}">
                  <a16:creationId xmlns:a16="http://schemas.microsoft.com/office/drawing/2014/main" id="{CAD20A74-F1E1-4FC1-81BD-5C23CBD16864}"/>
                </a:ext>
              </a:extLst>
            </p:cNvPr>
            <p:cNvGrpSpPr/>
            <p:nvPr/>
          </p:nvGrpSpPr>
          <p:grpSpPr>
            <a:xfrm>
              <a:off x="20023473" y="763540"/>
              <a:ext cx="580224" cy="1980000"/>
              <a:chOff x="19080000" y="763540"/>
              <a:chExt cx="580224" cy="1980000"/>
            </a:xfrm>
          </p:grpSpPr>
          <p:sp>
            <p:nvSpPr>
              <p:cNvPr id="599" name="Oval 598">
                <a:extLst>
                  <a:ext uri="{FF2B5EF4-FFF2-40B4-BE49-F238E27FC236}">
                    <a16:creationId xmlns:a16="http://schemas.microsoft.com/office/drawing/2014/main" id="{C0517060-9308-4DDC-AA1B-97B0D3AD6920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0" name="Oval 599">
                <a:extLst>
                  <a:ext uri="{FF2B5EF4-FFF2-40B4-BE49-F238E27FC236}">
                    <a16:creationId xmlns:a16="http://schemas.microsoft.com/office/drawing/2014/main" id="{D40A41B4-930B-4AAA-A255-C756121C7697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1" name="Oval 600">
                <a:extLst>
                  <a:ext uri="{FF2B5EF4-FFF2-40B4-BE49-F238E27FC236}">
                    <a16:creationId xmlns:a16="http://schemas.microsoft.com/office/drawing/2014/main" id="{4A9B4EBB-A3CA-4565-B467-8D78B04F20E8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2" name="Oval 601">
                <a:extLst>
                  <a:ext uri="{FF2B5EF4-FFF2-40B4-BE49-F238E27FC236}">
                    <a16:creationId xmlns:a16="http://schemas.microsoft.com/office/drawing/2014/main" id="{E8339432-3D30-470D-ACAA-25D6B799AEA9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3" name="Oval 602">
                <a:extLst>
                  <a:ext uri="{FF2B5EF4-FFF2-40B4-BE49-F238E27FC236}">
                    <a16:creationId xmlns:a16="http://schemas.microsoft.com/office/drawing/2014/main" id="{FDB28E67-D294-4235-953F-87F65BD62DC0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4" name="Oval 603">
                <a:extLst>
                  <a:ext uri="{FF2B5EF4-FFF2-40B4-BE49-F238E27FC236}">
                    <a16:creationId xmlns:a16="http://schemas.microsoft.com/office/drawing/2014/main" id="{32287406-6916-4453-81C1-68A489A1096A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5" name="Oval 604">
                <a:extLst>
                  <a:ext uri="{FF2B5EF4-FFF2-40B4-BE49-F238E27FC236}">
                    <a16:creationId xmlns:a16="http://schemas.microsoft.com/office/drawing/2014/main" id="{1E21354A-7DF4-4919-BBEA-A1AE9EB5CB54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6" name="Oval 605">
                <a:extLst>
                  <a:ext uri="{FF2B5EF4-FFF2-40B4-BE49-F238E27FC236}">
                    <a16:creationId xmlns:a16="http://schemas.microsoft.com/office/drawing/2014/main" id="{25CDF541-EF08-4F59-B3CA-337DCFBBF0F1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7" name="Oval 606">
                <a:extLst>
                  <a:ext uri="{FF2B5EF4-FFF2-40B4-BE49-F238E27FC236}">
                    <a16:creationId xmlns:a16="http://schemas.microsoft.com/office/drawing/2014/main" id="{9B7DE7C2-D581-4E71-A3A6-E3A72026A5A9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8" name="Oval 607">
                <a:extLst>
                  <a:ext uri="{FF2B5EF4-FFF2-40B4-BE49-F238E27FC236}">
                    <a16:creationId xmlns:a16="http://schemas.microsoft.com/office/drawing/2014/main" id="{4D9A0E90-E75F-464D-85F9-41818A44A478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577" name="Group 576">
              <a:extLst>
                <a:ext uri="{FF2B5EF4-FFF2-40B4-BE49-F238E27FC236}">
                  <a16:creationId xmlns:a16="http://schemas.microsoft.com/office/drawing/2014/main" id="{89706606-C0EF-4294-97D1-67A13449C89E}"/>
                </a:ext>
              </a:extLst>
            </p:cNvPr>
            <p:cNvGrpSpPr/>
            <p:nvPr/>
          </p:nvGrpSpPr>
          <p:grpSpPr>
            <a:xfrm>
              <a:off x="17192079" y="763688"/>
              <a:ext cx="580224" cy="1980000"/>
              <a:chOff x="19080000" y="763540"/>
              <a:chExt cx="580224" cy="1980000"/>
            </a:xfrm>
          </p:grpSpPr>
          <p:sp>
            <p:nvSpPr>
              <p:cNvPr id="589" name="Oval 588">
                <a:extLst>
                  <a:ext uri="{FF2B5EF4-FFF2-40B4-BE49-F238E27FC236}">
                    <a16:creationId xmlns:a16="http://schemas.microsoft.com/office/drawing/2014/main" id="{8E3EAC03-26B2-42D4-94A0-E46A3457992A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0" name="Oval 589">
                <a:extLst>
                  <a:ext uri="{FF2B5EF4-FFF2-40B4-BE49-F238E27FC236}">
                    <a16:creationId xmlns:a16="http://schemas.microsoft.com/office/drawing/2014/main" id="{64922EC4-34E0-4365-9CFF-47330CEB3C36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1" name="Oval 590">
                <a:extLst>
                  <a:ext uri="{FF2B5EF4-FFF2-40B4-BE49-F238E27FC236}">
                    <a16:creationId xmlns:a16="http://schemas.microsoft.com/office/drawing/2014/main" id="{99585989-CBE3-4C1E-A416-8024D0CA014C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2" name="Oval 591">
                <a:extLst>
                  <a:ext uri="{FF2B5EF4-FFF2-40B4-BE49-F238E27FC236}">
                    <a16:creationId xmlns:a16="http://schemas.microsoft.com/office/drawing/2014/main" id="{0F796A08-8004-4988-B79D-C52667D1D46A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3" name="Oval 592">
                <a:extLst>
                  <a:ext uri="{FF2B5EF4-FFF2-40B4-BE49-F238E27FC236}">
                    <a16:creationId xmlns:a16="http://schemas.microsoft.com/office/drawing/2014/main" id="{87C443E1-BFD9-459E-98AB-A14D3066F5E8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4" name="Oval 593">
                <a:extLst>
                  <a:ext uri="{FF2B5EF4-FFF2-40B4-BE49-F238E27FC236}">
                    <a16:creationId xmlns:a16="http://schemas.microsoft.com/office/drawing/2014/main" id="{B53CCD7B-1290-498D-9C58-487A5AC45BC2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5" name="Oval 594">
                <a:extLst>
                  <a:ext uri="{FF2B5EF4-FFF2-40B4-BE49-F238E27FC236}">
                    <a16:creationId xmlns:a16="http://schemas.microsoft.com/office/drawing/2014/main" id="{42FCA129-2347-42DB-A014-EEEE907B18AB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6" name="Oval 595">
                <a:extLst>
                  <a:ext uri="{FF2B5EF4-FFF2-40B4-BE49-F238E27FC236}">
                    <a16:creationId xmlns:a16="http://schemas.microsoft.com/office/drawing/2014/main" id="{3774D242-7CDE-49CC-8029-45B95F62421F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7" name="Oval 596">
                <a:extLst>
                  <a:ext uri="{FF2B5EF4-FFF2-40B4-BE49-F238E27FC236}">
                    <a16:creationId xmlns:a16="http://schemas.microsoft.com/office/drawing/2014/main" id="{B1163925-62B9-4DCC-8CD8-A84BB9F975D1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8" name="Oval 597">
                <a:extLst>
                  <a:ext uri="{FF2B5EF4-FFF2-40B4-BE49-F238E27FC236}">
                    <a16:creationId xmlns:a16="http://schemas.microsoft.com/office/drawing/2014/main" id="{8D52432E-EFF6-474F-8A8F-8A2AB82035AE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578" name="Group 577">
              <a:extLst>
                <a:ext uri="{FF2B5EF4-FFF2-40B4-BE49-F238E27FC236}">
                  <a16:creationId xmlns:a16="http://schemas.microsoft.com/office/drawing/2014/main" id="{B897974E-EB8C-4122-A948-0AE65E96FECD}"/>
                </a:ext>
              </a:extLst>
            </p:cNvPr>
            <p:cNvGrpSpPr/>
            <p:nvPr/>
          </p:nvGrpSpPr>
          <p:grpSpPr>
            <a:xfrm>
              <a:off x="18135552" y="763688"/>
              <a:ext cx="580224" cy="1980000"/>
              <a:chOff x="19080000" y="763540"/>
              <a:chExt cx="580224" cy="1980000"/>
            </a:xfrm>
          </p:grpSpPr>
          <p:sp>
            <p:nvSpPr>
              <p:cNvPr id="579" name="Oval 578">
                <a:extLst>
                  <a:ext uri="{FF2B5EF4-FFF2-40B4-BE49-F238E27FC236}">
                    <a16:creationId xmlns:a16="http://schemas.microsoft.com/office/drawing/2014/main" id="{D488405C-FDC5-488F-9D4B-77F041809AE6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0" name="Oval 579">
                <a:extLst>
                  <a:ext uri="{FF2B5EF4-FFF2-40B4-BE49-F238E27FC236}">
                    <a16:creationId xmlns:a16="http://schemas.microsoft.com/office/drawing/2014/main" id="{B852D29A-55F8-43E2-8235-C946B8DCAA17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1" name="Oval 580">
                <a:extLst>
                  <a:ext uri="{FF2B5EF4-FFF2-40B4-BE49-F238E27FC236}">
                    <a16:creationId xmlns:a16="http://schemas.microsoft.com/office/drawing/2014/main" id="{AD062B84-C0BE-4858-9732-E1718B28CB4B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2" name="Oval 581">
                <a:extLst>
                  <a:ext uri="{FF2B5EF4-FFF2-40B4-BE49-F238E27FC236}">
                    <a16:creationId xmlns:a16="http://schemas.microsoft.com/office/drawing/2014/main" id="{FB460023-BF1A-4128-B86B-05F99A1E8F15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3" name="Oval 582">
                <a:extLst>
                  <a:ext uri="{FF2B5EF4-FFF2-40B4-BE49-F238E27FC236}">
                    <a16:creationId xmlns:a16="http://schemas.microsoft.com/office/drawing/2014/main" id="{D5F385E3-025B-4142-8CB8-DF7538CBAA27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4" name="Oval 583">
                <a:extLst>
                  <a:ext uri="{FF2B5EF4-FFF2-40B4-BE49-F238E27FC236}">
                    <a16:creationId xmlns:a16="http://schemas.microsoft.com/office/drawing/2014/main" id="{CC7C5319-5920-4172-8CCE-2FD71905B49C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5" name="Oval 584">
                <a:extLst>
                  <a:ext uri="{FF2B5EF4-FFF2-40B4-BE49-F238E27FC236}">
                    <a16:creationId xmlns:a16="http://schemas.microsoft.com/office/drawing/2014/main" id="{C88E888B-6CC9-4691-B0A3-48E142ABEC67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6" name="Oval 585">
                <a:extLst>
                  <a:ext uri="{FF2B5EF4-FFF2-40B4-BE49-F238E27FC236}">
                    <a16:creationId xmlns:a16="http://schemas.microsoft.com/office/drawing/2014/main" id="{9D4D9761-A6DF-4450-AFF7-4A47F149362F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14D4251D-8091-4683-906F-3FA574C5D972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8" name="Oval 587">
                <a:extLst>
                  <a:ext uri="{FF2B5EF4-FFF2-40B4-BE49-F238E27FC236}">
                    <a16:creationId xmlns:a16="http://schemas.microsoft.com/office/drawing/2014/main" id="{5227BAD6-CDCF-436D-A811-D69D2A71ACFF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grpSp>
        <p:nvGrpSpPr>
          <p:cNvPr id="619" name="Group 618">
            <a:extLst>
              <a:ext uri="{FF2B5EF4-FFF2-40B4-BE49-F238E27FC236}">
                <a16:creationId xmlns:a16="http://schemas.microsoft.com/office/drawing/2014/main" id="{3A70142F-D9EF-4B9C-815B-ECD061802651}"/>
              </a:ext>
            </a:extLst>
          </p:cNvPr>
          <p:cNvGrpSpPr/>
          <p:nvPr/>
        </p:nvGrpSpPr>
        <p:grpSpPr>
          <a:xfrm>
            <a:off x="13410339" y="763392"/>
            <a:ext cx="3411618" cy="1980148"/>
            <a:chOff x="17192079" y="763540"/>
            <a:chExt cx="3411618" cy="1980148"/>
          </a:xfrm>
        </p:grpSpPr>
        <p:grpSp>
          <p:nvGrpSpPr>
            <p:cNvPr id="620" name="Group 619">
              <a:extLst>
                <a:ext uri="{FF2B5EF4-FFF2-40B4-BE49-F238E27FC236}">
                  <a16:creationId xmlns:a16="http://schemas.microsoft.com/office/drawing/2014/main" id="{9E1F7860-384E-40A2-A2C8-712D2240DF79}"/>
                </a:ext>
              </a:extLst>
            </p:cNvPr>
            <p:cNvGrpSpPr/>
            <p:nvPr/>
          </p:nvGrpSpPr>
          <p:grpSpPr>
            <a:xfrm>
              <a:off x="19080000" y="763540"/>
              <a:ext cx="580224" cy="1980000"/>
              <a:chOff x="19080000" y="763540"/>
              <a:chExt cx="580224" cy="1980000"/>
            </a:xfrm>
          </p:grpSpPr>
          <p:sp>
            <p:nvSpPr>
              <p:cNvPr id="654" name="Oval 653">
                <a:extLst>
                  <a:ext uri="{FF2B5EF4-FFF2-40B4-BE49-F238E27FC236}">
                    <a16:creationId xmlns:a16="http://schemas.microsoft.com/office/drawing/2014/main" id="{ADD39BF4-8D11-4484-AFFD-BBB795C2F155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5" name="Oval 654">
                <a:extLst>
                  <a:ext uri="{FF2B5EF4-FFF2-40B4-BE49-F238E27FC236}">
                    <a16:creationId xmlns:a16="http://schemas.microsoft.com/office/drawing/2014/main" id="{0CC08CD6-920D-4C86-83F4-F3CBDDFB19C5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6" name="Oval 655">
                <a:extLst>
                  <a:ext uri="{FF2B5EF4-FFF2-40B4-BE49-F238E27FC236}">
                    <a16:creationId xmlns:a16="http://schemas.microsoft.com/office/drawing/2014/main" id="{55290A80-62E0-4751-8D0F-1F692685143C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7" name="Oval 656">
                <a:extLst>
                  <a:ext uri="{FF2B5EF4-FFF2-40B4-BE49-F238E27FC236}">
                    <a16:creationId xmlns:a16="http://schemas.microsoft.com/office/drawing/2014/main" id="{5601F5EA-C82D-4BB3-8D58-9690EA62707F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8" name="Oval 657">
                <a:extLst>
                  <a:ext uri="{FF2B5EF4-FFF2-40B4-BE49-F238E27FC236}">
                    <a16:creationId xmlns:a16="http://schemas.microsoft.com/office/drawing/2014/main" id="{6CE9813F-8B81-4004-843C-541B17D1D42B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9" name="Oval 658">
                <a:extLst>
                  <a:ext uri="{FF2B5EF4-FFF2-40B4-BE49-F238E27FC236}">
                    <a16:creationId xmlns:a16="http://schemas.microsoft.com/office/drawing/2014/main" id="{B9A8A733-C555-4CDD-9033-DFDB53FF94C0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0" name="Oval 659">
                <a:extLst>
                  <a:ext uri="{FF2B5EF4-FFF2-40B4-BE49-F238E27FC236}">
                    <a16:creationId xmlns:a16="http://schemas.microsoft.com/office/drawing/2014/main" id="{5E57F12E-0C2F-4333-A96A-A6E0EE5B4842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1" name="Oval 660">
                <a:extLst>
                  <a:ext uri="{FF2B5EF4-FFF2-40B4-BE49-F238E27FC236}">
                    <a16:creationId xmlns:a16="http://schemas.microsoft.com/office/drawing/2014/main" id="{8AE8244A-D2A5-425F-8211-C6CC05628312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2" name="Oval 661">
                <a:extLst>
                  <a:ext uri="{FF2B5EF4-FFF2-40B4-BE49-F238E27FC236}">
                    <a16:creationId xmlns:a16="http://schemas.microsoft.com/office/drawing/2014/main" id="{9143B938-27E8-4A8C-B17B-DE6704E8CEBD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3" name="Oval 662">
                <a:extLst>
                  <a:ext uri="{FF2B5EF4-FFF2-40B4-BE49-F238E27FC236}">
                    <a16:creationId xmlns:a16="http://schemas.microsoft.com/office/drawing/2014/main" id="{B9230655-530B-4A9D-97F7-C384F86F1972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621" name="Group 620">
              <a:extLst>
                <a:ext uri="{FF2B5EF4-FFF2-40B4-BE49-F238E27FC236}">
                  <a16:creationId xmlns:a16="http://schemas.microsoft.com/office/drawing/2014/main" id="{01D1584D-764C-44E3-B865-E0B3ED56C6C9}"/>
                </a:ext>
              </a:extLst>
            </p:cNvPr>
            <p:cNvGrpSpPr/>
            <p:nvPr/>
          </p:nvGrpSpPr>
          <p:grpSpPr>
            <a:xfrm>
              <a:off x="20023473" y="763540"/>
              <a:ext cx="580224" cy="1980000"/>
              <a:chOff x="19080000" y="763540"/>
              <a:chExt cx="580224" cy="1980000"/>
            </a:xfrm>
          </p:grpSpPr>
          <p:sp>
            <p:nvSpPr>
              <p:cNvPr id="644" name="Oval 643">
                <a:extLst>
                  <a:ext uri="{FF2B5EF4-FFF2-40B4-BE49-F238E27FC236}">
                    <a16:creationId xmlns:a16="http://schemas.microsoft.com/office/drawing/2014/main" id="{57BFE2F6-2596-411C-ABA2-6FCB4C6D667F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5" name="Oval 644">
                <a:extLst>
                  <a:ext uri="{FF2B5EF4-FFF2-40B4-BE49-F238E27FC236}">
                    <a16:creationId xmlns:a16="http://schemas.microsoft.com/office/drawing/2014/main" id="{50C7D573-F8B7-41E9-9C01-5B79914B877E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6" name="Oval 645">
                <a:extLst>
                  <a:ext uri="{FF2B5EF4-FFF2-40B4-BE49-F238E27FC236}">
                    <a16:creationId xmlns:a16="http://schemas.microsoft.com/office/drawing/2014/main" id="{9DEF7281-7224-474E-B1B3-38D56E2927E2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7" name="Oval 646">
                <a:extLst>
                  <a:ext uri="{FF2B5EF4-FFF2-40B4-BE49-F238E27FC236}">
                    <a16:creationId xmlns:a16="http://schemas.microsoft.com/office/drawing/2014/main" id="{6F8051BF-BBAB-430E-B54E-48576CFE7E49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8" name="Oval 647">
                <a:extLst>
                  <a:ext uri="{FF2B5EF4-FFF2-40B4-BE49-F238E27FC236}">
                    <a16:creationId xmlns:a16="http://schemas.microsoft.com/office/drawing/2014/main" id="{1244C973-5327-40F8-A350-4A9AD549ADA7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9" name="Oval 648">
                <a:extLst>
                  <a:ext uri="{FF2B5EF4-FFF2-40B4-BE49-F238E27FC236}">
                    <a16:creationId xmlns:a16="http://schemas.microsoft.com/office/drawing/2014/main" id="{71D02B17-9FCF-451F-9309-36A9BE9E720C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0" name="Oval 649">
                <a:extLst>
                  <a:ext uri="{FF2B5EF4-FFF2-40B4-BE49-F238E27FC236}">
                    <a16:creationId xmlns:a16="http://schemas.microsoft.com/office/drawing/2014/main" id="{91B7394D-5B71-49AF-B635-63DE8C0539A7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1" name="Oval 650">
                <a:extLst>
                  <a:ext uri="{FF2B5EF4-FFF2-40B4-BE49-F238E27FC236}">
                    <a16:creationId xmlns:a16="http://schemas.microsoft.com/office/drawing/2014/main" id="{C077CD13-B3C5-4E93-B9D4-0AE1D2C12CDD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2" name="Oval 651">
                <a:extLst>
                  <a:ext uri="{FF2B5EF4-FFF2-40B4-BE49-F238E27FC236}">
                    <a16:creationId xmlns:a16="http://schemas.microsoft.com/office/drawing/2014/main" id="{9BE256B5-8E0A-441E-963B-6FA40F8F8192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53" name="Oval 652">
                <a:extLst>
                  <a:ext uri="{FF2B5EF4-FFF2-40B4-BE49-F238E27FC236}">
                    <a16:creationId xmlns:a16="http://schemas.microsoft.com/office/drawing/2014/main" id="{80E56D17-2925-4786-823E-BAB2D06EB458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622" name="Group 621">
              <a:extLst>
                <a:ext uri="{FF2B5EF4-FFF2-40B4-BE49-F238E27FC236}">
                  <a16:creationId xmlns:a16="http://schemas.microsoft.com/office/drawing/2014/main" id="{C7A90EAB-12D7-494A-928B-A83905FC3925}"/>
                </a:ext>
              </a:extLst>
            </p:cNvPr>
            <p:cNvGrpSpPr/>
            <p:nvPr/>
          </p:nvGrpSpPr>
          <p:grpSpPr>
            <a:xfrm>
              <a:off x="17192079" y="763688"/>
              <a:ext cx="580224" cy="1980000"/>
              <a:chOff x="19080000" y="763540"/>
              <a:chExt cx="580224" cy="1980000"/>
            </a:xfrm>
          </p:grpSpPr>
          <p:sp>
            <p:nvSpPr>
              <p:cNvPr id="634" name="Oval 633">
                <a:extLst>
                  <a:ext uri="{FF2B5EF4-FFF2-40B4-BE49-F238E27FC236}">
                    <a16:creationId xmlns:a16="http://schemas.microsoft.com/office/drawing/2014/main" id="{3B06437D-A2FF-4525-839A-BD79D0248186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5" name="Oval 634">
                <a:extLst>
                  <a:ext uri="{FF2B5EF4-FFF2-40B4-BE49-F238E27FC236}">
                    <a16:creationId xmlns:a16="http://schemas.microsoft.com/office/drawing/2014/main" id="{875B67DC-64AA-4B06-A86B-1A1EF253DAAB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6" name="Oval 635">
                <a:extLst>
                  <a:ext uri="{FF2B5EF4-FFF2-40B4-BE49-F238E27FC236}">
                    <a16:creationId xmlns:a16="http://schemas.microsoft.com/office/drawing/2014/main" id="{0F7157AD-C1E9-4A19-91FA-4DA2863A65F4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7" name="Oval 636">
                <a:extLst>
                  <a:ext uri="{FF2B5EF4-FFF2-40B4-BE49-F238E27FC236}">
                    <a16:creationId xmlns:a16="http://schemas.microsoft.com/office/drawing/2014/main" id="{B4F203CE-CA27-4286-B56F-B93A3955DEA4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8" name="Oval 637">
                <a:extLst>
                  <a:ext uri="{FF2B5EF4-FFF2-40B4-BE49-F238E27FC236}">
                    <a16:creationId xmlns:a16="http://schemas.microsoft.com/office/drawing/2014/main" id="{190F1084-34CE-492A-968C-F4B9A320BED4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9" name="Oval 638">
                <a:extLst>
                  <a:ext uri="{FF2B5EF4-FFF2-40B4-BE49-F238E27FC236}">
                    <a16:creationId xmlns:a16="http://schemas.microsoft.com/office/drawing/2014/main" id="{AA9E2D23-57A4-41B5-88BC-0942920689AD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0" name="Oval 639">
                <a:extLst>
                  <a:ext uri="{FF2B5EF4-FFF2-40B4-BE49-F238E27FC236}">
                    <a16:creationId xmlns:a16="http://schemas.microsoft.com/office/drawing/2014/main" id="{CBCD702B-6F14-4817-BA22-C83EFDD51B12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1" name="Oval 640">
                <a:extLst>
                  <a:ext uri="{FF2B5EF4-FFF2-40B4-BE49-F238E27FC236}">
                    <a16:creationId xmlns:a16="http://schemas.microsoft.com/office/drawing/2014/main" id="{8B3FC6E0-1E32-42A7-96DE-91AF05771760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2" name="Oval 641">
                <a:extLst>
                  <a:ext uri="{FF2B5EF4-FFF2-40B4-BE49-F238E27FC236}">
                    <a16:creationId xmlns:a16="http://schemas.microsoft.com/office/drawing/2014/main" id="{9E9DE8BE-7881-4FCD-820C-F3A44AAF8952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3" name="Oval 642">
                <a:extLst>
                  <a:ext uri="{FF2B5EF4-FFF2-40B4-BE49-F238E27FC236}">
                    <a16:creationId xmlns:a16="http://schemas.microsoft.com/office/drawing/2014/main" id="{92FC53B1-E2CD-462C-83E6-2585A1045DD9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73719480-677F-4B0C-ACAD-6E2AABAA3F24}"/>
                </a:ext>
              </a:extLst>
            </p:cNvPr>
            <p:cNvGrpSpPr/>
            <p:nvPr/>
          </p:nvGrpSpPr>
          <p:grpSpPr>
            <a:xfrm>
              <a:off x="18135552" y="763688"/>
              <a:ext cx="580224" cy="1980000"/>
              <a:chOff x="19080000" y="763540"/>
              <a:chExt cx="580224" cy="1980000"/>
            </a:xfrm>
          </p:grpSpPr>
          <p:sp>
            <p:nvSpPr>
              <p:cNvPr id="624" name="Oval 623">
                <a:extLst>
                  <a:ext uri="{FF2B5EF4-FFF2-40B4-BE49-F238E27FC236}">
                    <a16:creationId xmlns:a16="http://schemas.microsoft.com/office/drawing/2014/main" id="{5AE52AE4-1832-43B1-BD59-8EE831CE21AA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DAB65A90-D50D-40BA-81CA-5ACB5EE75EC1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6" name="Oval 625">
                <a:extLst>
                  <a:ext uri="{FF2B5EF4-FFF2-40B4-BE49-F238E27FC236}">
                    <a16:creationId xmlns:a16="http://schemas.microsoft.com/office/drawing/2014/main" id="{0ED361D1-EF62-4A5F-A032-C15801653202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7" name="Oval 626">
                <a:extLst>
                  <a:ext uri="{FF2B5EF4-FFF2-40B4-BE49-F238E27FC236}">
                    <a16:creationId xmlns:a16="http://schemas.microsoft.com/office/drawing/2014/main" id="{26C3E97D-965C-4A59-A281-DBA7FD6AC5B9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8" name="Oval 627">
                <a:extLst>
                  <a:ext uri="{FF2B5EF4-FFF2-40B4-BE49-F238E27FC236}">
                    <a16:creationId xmlns:a16="http://schemas.microsoft.com/office/drawing/2014/main" id="{F48BE55F-D942-4D55-950E-8E85EF9430CF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9" name="Oval 628">
                <a:extLst>
                  <a:ext uri="{FF2B5EF4-FFF2-40B4-BE49-F238E27FC236}">
                    <a16:creationId xmlns:a16="http://schemas.microsoft.com/office/drawing/2014/main" id="{C8E4FEE5-8552-4E55-B8D1-B242E1A5A932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0" name="Oval 629">
                <a:extLst>
                  <a:ext uri="{FF2B5EF4-FFF2-40B4-BE49-F238E27FC236}">
                    <a16:creationId xmlns:a16="http://schemas.microsoft.com/office/drawing/2014/main" id="{267F510F-C7E7-4C10-8F6A-EF61FE384ADA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1" name="Oval 630">
                <a:extLst>
                  <a:ext uri="{FF2B5EF4-FFF2-40B4-BE49-F238E27FC236}">
                    <a16:creationId xmlns:a16="http://schemas.microsoft.com/office/drawing/2014/main" id="{A0DD2A94-470D-46AE-869E-B5FFC9F4A62B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2" name="Oval 631">
                <a:extLst>
                  <a:ext uri="{FF2B5EF4-FFF2-40B4-BE49-F238E27FC236}">
                    <a16:creationId xmlns:a16="http://schemas.microsoft.com/office/drawing/2014/main" id="{6D33D324-EC5D-4058-B58A-A8F9BC91FDE8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3" name="Oval 632">
                <a:extLst>
                  <a:ext uri="{FF2B5EF4-FFF2-40B4-BE49-F238E27FC236}">
                    <a16:creationId xmlns:a16="http://schemas.microsoft.com/office/drawing/2014/main" id="{416D61CF-1CB8-43A0-99F4-92584B789B03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grpSp>
        <p:nvGrpSpPr>
          <p:cNvPr id="665" name="Group 664">
            <a:extLst>
              <a:ext uri="{FF2B5EF4-FFF2-40B4-BE49-F238E27FC236}">
                <a16:creationId xmlns:a16="http://schemas.microsoft.com/office/drawing/2014/main" id="{C42BC0D4-FF04-4DC8-B99D-9100C0B23977}"/>
              </a:ext>
            </a:extLst>
          </p:cNvPr>
          <p:cNvGrpSpPr/>
          <p:nvPr/>
        </p:nvGrpSpPr>
        <p:grpSpPr>
          <a:xfrm>
            <a:off x="3965637" y="763244"/>
            <a:ext cx="580224" cy="1980000"/>
            <a:chOff x="19080000" y="763540"/>
            <a:chExt cx="580224" cy="1980000"/>
          </a:xfrm>
        </p:grpSpPr>
        <p:sp>
          <p:nvSpPr>
            <p:cNvPr id="699" name="Oval 698">
              <a:extLst>
                <a:ext uri="{FF2B5EF4-FFF2-40B4-BE49-F238E27FC236}">
                  <a16:creationId xmlns:a16="http://schemas.microsoft.com/office/drawing/2014/main" id="{CEAB79F9-E0BE-492E-868D-B4C9D6AAE125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3" name="Oval 702">
              <a:extLst>
                <a:ext uri="{FF2B5EF4-FFF2-40B4-BE49-F238E27FC236}">
                  <a16:creationId xmlns:a16="http://schemas.microsoft.com/office/drawing/2014/main" id="{8BC97437-B476-4659-917D-10A8B8B5A95F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4" name="Oval 703">
              <a:extLst>
                <a:ext uri="{FF2B5EF4-FFF2-40B4-BE49-F238E27FC236}">
                  <a16:creationId xmlns:a16="http://schemas.microsoft.com/office/drawing/2014/main" id="{E6052D3D-C882-47F6-9733-BE55E1646E6A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5" name="Oval 704">
              <a:extLst>
                <a:ext uri="{FF2B5EF4-FFF2-40B4-BE49-F238E27FC236}">
                  <a16:creationId xmlns:a16="http://schemas.microsoft.com/office/drawing/2014/main" id="{A154CC3D-74CF-4DF1-BCC7-1836DAC9B8C4}"/>
                </a:ext>
              </a:extLst>
            </p:cNvPr>
            <p:cNvSpPr/>
            <p:nvPr/>
          </p:nvSpPr>
          <p:spPr>
            <a:xfrm>
              <a:off x="19552224" y="1231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6" name="Oval 705">
              <a:extLst>
                <a:ext uri="{FF2B5EF4-FFF2-40B4-BE49-F238E27FC236}">
                  <a16:creationId xmlns:a16="http://schemas.microsoft.com/office/drawing/2014/main" id="{266106D9-F992-4662-9E1A-D2196579AB6C}"/>
                </a:ext>
              </a:extLst>
            </p:cNvPr>
            <p:cNvSpPr/>
            <p:nvPr/>
          </p:nvSpPr>
          <p:spPr>
            <a:xfrm>
              <a:off x="19552224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7" name="Oval 706">
              <a:extLst>
                <a:ext uri="{FF2B5EF4-FFF2-40B4-BE49-F238E27FC236}">
                  <a16:creationId xmlns:a16="http://schemas.microsoft.com/office/drawing/2014/main" id="{F1D4EE21-36A1-4AFD-8EFA-9F5589FB5124}"/>
                </a:ext>
              </a:extLst>
            </p:cNvPr>
            <p:cNvSpPr/>
            <p:nvPr/>
          </p:nvSpPr>
          <p:spPr>
            <a:xfrm>
              <a:off x="19552224" y="2167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8" name="Oval 707">
              <a:extLst>
                <a:ext uri="{FF2B5EF4-FFF2-40B4-BE49-F238E27FC236}">
                  <a16:creationId xmlns:a16="http://schemas.microsoft.com/office/drawing/2014/main" id="{976DC3B0-09F0-4B30-933C-9B0D549896FF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691" name="Oval 690">
            <a:extLst>
              <a:ext uri="{FF2B5EF4-FFF2-40B4-BE49-F238E27FC236}">
                <a16:creationId xmlns:a16="http://schemas.microsoft.com/office/drawing/2014/main" id="{2C7E2CC8-75B3-4E52-AF7D-AB68937E1B71}"/>
              </a:ext>
            </a:extLst>
          </p:cNvPr>
          <p:cNvSpPr/>
          <p:nvPr/>
        </p:nvSpPr>
        <p:spPr>
          <a:xfrm>
            <a:off x="4909110" y="1699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4" name="Oval 693">
            <a:extLst>
              <a:ext uri="{FF2B5EF4-FFF2-40B4-BE49-F238E27FC236}">
                <a16:creationId xmlns:a16="http://schemas.microsoft.com/office/drawing/2014/main" id="{AEFA9AC7-6EAA-4D54-8D40-A21F00371952}"/>
              </a:ext>
            </a:extLst>
          </p:cNvPr>
          <p:cNvSpPr/>
          <p:nvPr/>
        </p:nvSpPr>
        <p:spPr>
          <a:xfrm rot="16200000">
            <a:off x="5381334" y="763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5" name="Oval 694">
            <a:extLst>
              <a:ext uri="{FF2B5EF4-FFF2-40B4-BE49-F238E27FC236}">
                <a16:creationId xmlns:a16="http://schemas.microsoft.com/office/drawing/2014/main" id="{65D8809F-95CF-44E8-B3E4-93E655F24AFE}"/>
              </a:ext>
            </a:extLst>
          </p:cNvPr>
          <p:cNvSpPr/>
          <p:nvPr/>
        </p:nvSpPr>
        <p:spPr>
          <a:xfrm>
            <a:off x="5381334" y="1231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6" name="Oval 695">
            <a:extLst>
              <a:ext uri="{FF2B5EF4-FFF2-40B4-BE49-F238E27FC236}">
                <a16:creationId xmlns:a16="http://schemas.microsoft.com/office/drawing/2014/main" id="{91522FE5-FE08-4F3A-9D6B-99594B671BBC}"/>
              </a:ext>
            </a:extLst>
          </p:cNvPr>
          <p:cNvSpPr/>
          <p:nvPr/>
        </p:nvSpPr>
        <p:spPr>
          <a:xfrm>
            <a:off x="5381334" y="1699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7" name="Oval 696">
            <a:extLst>
              <a:ext uri="{FF2B5EF4-FFF2-40B4-BE49-F238E27FC236}">
                <a16:creationId xmlns:a16="http://schemas.microsoft.com/office/drawing/2014/main" id="{74CA7816-2C32-41D2-8779-A6C376ECB16A}"/>
              </a:ext>
            </a:extLst>
          </p:cNvPr>
          <p:cNvSpPr/>
          <p:nvPr/>
        </p:nvSpPr>
        <p:spPr>
          <a:xfrm>
            <a:off x="5381334" y="2167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8" name="Oval 697">
            <a:extLst>
              <a:ext uri="{FF2B5EF4-FFF2-40B4-BE49-F238E27FC236}">
                <a16:creationId xmlns:a16="http://schemas.microsoft.com/office/drawing/2014/main" id="{9609415A-5D35-4C5F-A609-42AC224B3FF4}"/>
              </a:ext>
            </a:extLst>
          </p:cNvPr>
          <p:cNvSpPr/>
          <p:nvPr/>
        </p:nvSpPr>
        <p:spPr>
          <a:xfrm>
            <a:off x="5381334" y="26352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667" name="Group 666">
            <a:extLst>
              <a:ext uri="{FF2B5EF4-FFF2-40B4-BE49-F238E27FC236}">
                <a16:creationId xmlns:a16="http://schemas.microsoft.com/office/drawing/2014/main" id="{B3476E0E-2074-4A4E-B64B-910A458B356E}"/>
              </a:ext>
            </a:extLst>
          </p:cNvPr>
          <p:cNvGrpSpPr/>
          <p:nvPr/>
        </p:nvGrpSpPr>
        <p:grpSpPr>
          <a:xfrm>
            <a:off x="2077716" y="763392"/>
            <a:ext cx="580224" cy="1980000"/>
            <a:chOff x="19080000" y="763540"/>
            <a:chExt cx="580224" cy="1980000"/>
          </a:xfrm>
        </p:grpSpPr>
        <p:sp>
          <p:nvSpPr>
            <p:cNvPr id="679" name="Oval 678">
              <a:extLst>
                <a:ext uri="{FF2B5EF4-FFF2-40B4-BE49-F238E27FC236}">
                  <a16:creationId xmlns:a16="http://schemas.microsoft.com/office/drawing/2014/main" id="{277B8DBD-28EC-4844-9FFE-9C73F72A3C52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3" name="Oval 682">
              <a:extLst>
                <a:ext uri="{FF2B5EF4-FFF2-40B4-BE49-F238E27FC236}">
                  <a16:creationId xmlns:a16="http://schemas.microsoft.com/office/drawing/2014/main" id="{3F7A3AFA-425D-4732-9175-2C6E818F896B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4" name="Oval 683">
              <a:extLst>
                <a:ext uri="{FF2B5EF4-FFF2-40B4-BE49-F238E27FC236}">
                  <a16:creationId xmlns:a16="http://schemas.microsoft.com/office/drawing/2014/main" id="{337A5563-E7CA-41C1-896B-CF4F2C12DD97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5" name="Oval 684">
              <a:extLst>
                <a:ext uri="{FF2B5EF4-FFF2-40B4-BE49-F238E27FC236}">
                  <a16:creationId xmlns:a16="http://schemas.microsoft.com/office/drawing/2014/main" id="{8095A0F5-F345-45CB-AD31-AB1D38B85520}"/>
                </a:ext>
              </a:extLst>
            </p:cNvPr>
            <p:cNvSpPr/>
            <p:nvPr/>
          </p:nvSpPr>
          <p:spPr>
            <a:xfrm>
              <a:off x="19552224" y="1231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6" name="Oval 685">
              <a:extLst>
                <a:ext uri="{FF2B5EF4-FFF2-40B4-BE49-F238E27FC236}">
                  <a16:creationId xmlns:a16="http://schemas.microsoft.com/office/drawing/2014/main" id="{007B3AFB-5AE9-4B82-9546-859E90E14E93}"/>
                </a:ext>
              </a:extLst>
            </p:cNvPr>
            <p:cNvSpPr/>
            <p:nvPr/>
          </p:nvSpPr>
          <p:spPr>
            <a:xfrm>
              <a:off x="19552224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8" name="Oval 687">
              <a:extLst>
                <a:ext uri="{FF2B5EF4-FFF2-40B4-BE49-F238E27FC236}">
                  <a16:creationId xmlns:a16="http://schemas.microsoft.com/office/drawing/2014/main" id="{FA25C009-1738-4405-9723-7354E13112B2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668" name="Group 667">
            <a:extLst>
              <a:ext uri="{FF2B5EF4-FFF2-40B4-BE49-F238E27FC236}">
                <a16:creationId xmlns:a16="http://schemas.microsoft.com/office/drawing/2014/main" id="{205EAF61-3935-400A-99DA-67950DD243C5}"/>
              </a:ext>
            </a:extLst>
          </p:cNvPr>
          <p:cNvGrpSpPr/>
          <p:nvPr/>
        </p:nvGrpSpPr>
        <p:grpSpPr>
          <a:xfrm>
            <a:off x="3021189" y="763392"/>
            <a:ext cx="580224" cy="1980000"/>
            <a:chOff x="19080000" y="763540"/>
            <a:chExt cx="580224" cy="1980000"/>
          </a:xfrm>
        </p:grpSpPr>
        <p:sp>
          <p:nvSpPr>
            <p:cNvPr id="669" name="Oval 668">
              <a:extLst>
                <a:ext uri="{FF2B5EF4-FFF2-40B4-BE49-F238E27FC236}">
                  <a16:creationId xmlns:a16="http://schemas.microsoft.com/office/drawing/2014/main" id="{475A18E7-8B62-4095-87F9-B53A5E0C95A9}"/>
                </a:ext>
              </a:extLst>
            </p:cNvPr>
            <p:cNvSpPr/>
            <p:nvPr/>
          </p:nvSpPr>
          <p:spPr>
            <a:xfrm>
              <a:off x="19080000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1" name="Oval 670">
              <a:extLst>
                <a:ext uri="{FF2B5EF4-FFF2-40B4-BE49-F238E27FC236}">
                  <a16:creationId xmlns:a16="http://schemas.microsoft.com/office/drawing/2014/main" id="{B7E80E07-8326-4F8B-985C-DA294C337755}"/>
                </a:ext>
              </a:extLst>
            </p:cNvPr>
            <p:cNvSpPr/>
            <p:nvPr/>
          </p:nvSpPr>
          <p:spPr>
            <a:xfrm>
              <a:off x="19080000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3" name="Oval 672">
              <a:extLst>
                <a:ext uri="{FF2B5EF4-FFF2-40B4-BE49-F238E27FC236}">
                  <a16:creationId xmlns:a16="http://schemas.microsoft.com/office/drawing/2014/main" id="{780888CD-9944-4ED8-84DC-50AB15936C6C}"/>
                </a:ext>
              </a:extLst>
            </p:cNvPr>
            <p:cNvSpPr/>
            <p:nvPr/>
          </p:nvSpPr>
          <p:spPr>
            <a:xfrm>
              <a:off x="19080000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4" name="Oval 673">
              <a:extLst>
                <a:ext uri="{FF2B5EF4-FFF2-40B4-BE49-F238E27FC236}">
                  <a16:creationId xmlns:a16="http://schemas.microsoft.com/office/drawing/2014/main" id="{C7568C41-5B15-437C-904F-71D025F168ED}"/>
                </a:ext>
              </a:extLst>
            </p:cNvPr>
            <p:cNvSpPr/>
            <p:nvPr/>
          </p:nvSpPr>
          <p:spPr>
            <a:xfrm rot="16200000">
              <a:off x="19552224" y="763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6E67B740-F0B1-45D1-A73E-7872AF2E158B}"/>
                </a:ext>
              </a:extLst>
            </p:cNvPr>
            <p:cNvSpPr/>
            <p:nvPr/>
          </p:nvSpPr>
          <p:spPr>
            <a:xfrm>
              <a:off x="19552224" y="1699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C3E5C1AB-CD0C-4CEA-A877-5BBFEC95CB2D}"/>
                </a:ext>
              </a:extLst>
            </p:cNvPr>
            <p:cNvSpPr/>
            <p:nvPr/>
          </p:nvSpPr>
          <p:spPr>
            <a:xfrm>
              <a:off x="19552224" y="2167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8" name="Oval 677">
              <a:extLst>
                <a:ext uri="{FF2B5EF4-FFF2-40B4-BE49-F238E27FC236}">
                  <a16:creationId xmlns:a16="http://schemas.microsoft.com/office/drawing/2014/main" id="{6FFA02FD-B1A7-4D79-B381-7CF8C58E2181}"/>
                </a:ext>
              </a:extLst>
            </p:cNvPr>
            <p:cNvSpPr/>
            <p:nvPr/>
          </p:nvSpPr>
          <p:spPr>
            <a:xfrm>
              <a:off x="19552224" y="263554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09" name="Group 708">
            <a:extLst>
              <a:ext uri="{FF2B5EF4-FFF2-40B4-BE49-F238E27FC236}">
                <a16:creationId xmlns:a16="http://schemas.microsoft.com/office/drawing/2014/main" id="{CAA63BC5-FC02-4154-A52E-A0451665E2A2}"/>
              </a:ext>
            </a:extLst>
          </p:cNvPr>
          <p:cNvGrpSpPr/>
          <p:nvPr/>
        </p:nvGrpSpPr>
        <p:grpSpPr>
          <a:xfrm>
            <a:off x="5853558" y="763244"/>
            <a:ext cx="3411618" cy="1980148"/>
            <a:chOff x="17192079" y="763540"/>
            <a:chExt cx="3411618" cy="1980148"/>
          </a:xfrm>
        </p:grpSpPr>
        <p:grpSp>
          <p:nvGrpSpPr>
            <p:cNvPr id="710" name="Group 709">
              <a:extLst>
                <a:ext uri="{FF2B5EF4-FFF2-40B4-BE49-F238E27FC236}">
                  <a16:creationId xmlns:a16="http://schemas.microsoft.com/office/drawing/2014/main" id="{799206C1-9080-4138-A201-CA9B76425AA3}"/>
                </a:ext>
              </a:extLst>
            </p:cNvPr>
            <p:cNvGrpSpPr/>
            <p:nvPr/>
          </p:nvGrpSpPr>
          <p:grpSpPr>
            <a:xfrm>
              <a:off x="19080000" y="763540"/>
              <a:ext cx="580224" cy="1980000"/>
              <a:chOff x="19080000" y="763540"/>
              <a:chExt cx="580224" cy="1980000"/>
            </a:xfrm>
          </p:grpSpPr>
          <p:sp>
            <p:nvSpPr>
              <p:cNvPr id="744" name="Oval 743">
                <a:extLst>
                  <a:ext uri="{FF2B5EF4-FFF2-40B4-BE49-F238E27FC236}">
                    <a16:creationId xmlns:a16="http://schemas.microsoft.com/office/drawing/2014/main" id="{71D30B0E-5604-400F-8FF8-7DCCF289720C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5" name="Oval 744">
                <a:extLst>
                  <a:ext uri="{FF2B5EF4-FFF2-40B4-BE49-F238E27FC236}">
                    <a16:creationId xmlns:a16="http://schemas.microsoft.com/office/drawing/2014/main" id="{E1B6DD6B-318F-4B04-B2CC-39858BF6FDEF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6" name="Oval 745">
                <a:extLst>
                  <a:ext uri="{FF2B5EF4-FFF2-40B4-BE49-F238E27FC236}">
                    <a16:creationId xmlns:a16="http://schemas.microsoft.com/office/drawing/2014/main" id="{8BFB09B6-C9A2-41DB-829F-42FFB7F01129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7" name="Oval 746">
                <a:extLst>
                  <a:ext uri="{FF2B5EF4-FFF2-40B4-BE49-F238E27FC236}">
                    <a16:creationId xmlns:a16="http://schemas.microsoft.com/office/drawing/2014/main" id="{2EE5B23F-6AC1-4674-A5F8-66DCC7DB97DB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8" name="Oval 747">
                <a:extLst>
                  <a:ext uri="{FF2B5EF4-FFF2-40B4-BE49-F238E27FC236}">
                    <a16:creationId xmlns:a16="http://schemas.microsoft.com/office/drawing/2014/main" id="{344A5DD2-48D3-49FF-A535-4023844E23E2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9" name="Oval 748">
                <a:extLst>
                  <a:ext uri="{FF2B5EF4-FFF2-40B4-BE49-F238E27FC236}">
                    <a16:creationId xmlns:a16="http://schemas.microsoft.com/office/drawing/2014/main" id="{EA68FE7C-9A2D-40CB-883F-AB53A7214A2F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0" name="Oval 749">
                <a:extLst>
                  <a:ext uri="{FF2B5EF4-FFF2-40B4-BE49-F238E27FC236}">
                    <a16:creationId xmlns:a16="http://schemas.microsoft.com/office/drawing/2014/main" id="{1E746B18-1E85-425A-BF71-EF3A24C55FFE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1" name="Oval 750">
                <a:extLst>
                  <a:ext uri="{FF2B5EF4-FFF2-40B4-BE49-F238E27FC236}">
                    <a16:creationId xmlns:a16="http://schemas.microsoft.com/office/drawing/2014/main" id="{F2DBB0A2-3520-4590-B875-2FA9CC9EF5F0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2" name="Oval 751">
                <a:extLst>
                  <a:ext uri="{FF2B5EF4-FFF2-40B4-BE49-F238E27FC236}">
                    <a16:creationId xmlns:a16="http://schemas.microsoft.com/office/drawing/2014/main" id="{27050499-45D6-4265-884F-354D84040BDB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3" name="Oval 752">
                <a:extLst>
                  <a:ext uri="{FF2B5EF4-FFF2-40B4-BE49-F238E27FC236}">
                    <a16:creationId xmlns:a16="http://schemas.microsoft.com/office/drawing/2014/main" id="{E6AC77F4-319E-46BA-AB0A-2C3F1335AE56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711" name="Group 710">
              <a:extLst>
                <a:ext uri="{FF2B5EF4-FFF2-40B4-BE49-F238E27FC236}">
                  <a16:creationId xmlns:a16="http://schemas.microsoft.com/office/drawing/2014/main" id="{60CEC44B-A724-411F-BAB4-B54639BC5AF7}"/>
                </a:ext>
              </a:extLst>
            </p:cNvPr>
            <p:cNvGrpSpPr/>
            <p:nvPr/>
          </p:nvGrpSpPr>
          <p:grpSpPr>
            <a:xfrm>
              <a:off x="20023473" y="763540"/>
              <a:ext cx="580224" cy="1980000"/>
              <a:chOff x="19080000" y="763540"/>
              <a:chExt cx="580224" cy="1980000"/>
            </a:xfrm>
          </p:grpSpPr>
          <p:sp>
            <p:nvSpPr>
              <p:cNvPr id="734" name="Oval 733">
                <a:extLst>
                  <a:ext uri="{FF2B5EF4-FFF2-40B4-BE49-F238E27FC236}">
                    <a16:creationId xmlns:a16="http://schemas.microsoft.com/office/drawing/2014/main" id="{3697166A-D0EF-45AA-B1CB-955E59307004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5" name="Oval 734">
                <a:extLst>
                  <a:ext uri="{FF2B5EF4-FFF2-40B4-BE49-F238E27FC236}">
                    <a16:creationId xmlns:a16="http://schemas.microsoft.com/office/drawing/2014/main" id="{0588614A-90D2-489A-8BBD-D975A30F8396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6" name="Oval 735">
                <a:extLst>
                  <a:ext uri="{FF2B5EF4-FFF2-40B4-BE49-F238E27FC236}">
                    <a16:creationId xmlns:a16="http://schemas.microsoft.com/office/drawing/2014/main" id="{B988D667-0925-4421-A53A-AFF1215ED7EB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7" name="Oval 736">
                <a:extLst>
                  <a:ext uri="{FF2B5EF4-FFF2-40B4-BE49-F238E27FC236}">
                    <a16:creationId xmlns:a16="http://schemas.microsoft.com/office/drawing/2014/main" id="{F561A9D1-B91C-4298-B7E0-6D69C7F53E83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8" name="Oval 737">
                <a:extLst>
                  <a:ext uri="{FF2B5EF4-FFF2-40B4-BE49-F238E27FC236}">
                    <a16:creationId xmlns:a16="http://schemas.microsoft.com/office/drawing/2014/main" id="{69E230B0-497E-4C37-A733-7458381C7C76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9" name="Oval 738">
                <a:extLst>
                  <a:ext uri="{FF2B5EF4-FFF2-40B4-BE49-F238E27FC236}">
                    <a16:creationId xmlns:a16="http://schemas.microsoft.com/office/drawing/2014/main" id="{AFE530EF-E6FD-4646-97FE-4A85A7B1FC97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0" name="Oval 739">
                <a:extLst>
                  <a:ext uri="{FF2B5EF4-FFF2-40B4-BE49-F238E27FC236}">
                    <a16:creationId xmlns:a16="http://schemas.microsoft.com/office/drawing/2014/main" id="{46EBCC14-BFE3-48E2-B275-5D69A3D136D7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1" name="Oval 740">
                <a:extLst>
                  <a:ext uri="{FF2B5EF4-FFF2-40B4-BE49-F238E27FC236}">
                    <a16:creationId xmlns:a16="http://schemas.microsoft.com/office/drawing/2014/main" id="{7BB3AA54-8DD9-43B4-991F-2AF70C046B40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2" name="Oval 741">
                <a:extLst>
                  <a:ext uri="{FF2B5EF4-FFF2-40B4-BE49-F238E27FC236}">
                    <a16:creationId xmlns:a16="http://schemas.microsoft.com/office/drawing/2014/main" id="{90270ADD-C47F-4D36-82C0-5F95F6584D62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3" name="Oval 742">
                <a:extLst>
                  <a:ext uri="{FF2B5EF4-FFF2-40B4-BE49-F238E27FC236}">
                    <a16:creationId xmlns:a16="http://schemas.microsoft.com/office/drawing/2014/main" id="{E28AE407-C4BE-4AF8-B9ED-C7E0934DD421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712" name="Group 711">
              <a:extLst>
                <a:ext uri="{FF2B5EF4-FFF2-40B4-BE49-F238E27FC236}">
                  <a16:creationId xmlns:a16="http://schemas.microsoft.com/office/drawing/2014/main" id="{F2C5B1CE-3D6B-4A82-A605-62638AB8C88C}"/>
                </a:ext>
              </a:extLst>
            </p:cNvPr>
            <p:cNvGrpSpPr/>
            <p:nvPr/>
          </p:nvGrpSpPr>
          <p:grpSpPr>
            <a:xfrm>
              <a:off x="17192079" y="763688"/>
              <a:ext cx="580224" cy="1980000"/>
              <a:chOff x="19080000" y="763540"/>
              <a:chExt cx="580224" cy="1980000"/>
            </a:xfrm>
          </p:grpSpPr>
          <p:sp>
            <p:nvSpPr>
              <p:cNvPr id="724" name="Oval 723">
                <a:extLst>
                  <a:ext uri="{FF2B5EF4-FFF2-40B4-BE49-F238E27FC236}">
                    <a16:creationId xmlns:a16="http://schemas.microsoft.com/office/drawing/2014/main" id="{82791224-15DF-4DA0-B23E-4A3963F18455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5" name="Oval 724">
                <a:extLst>
                  <a:ext uri="{FF2B5EF4-FFF2-40B4-BE49-F238E27FC236}">
                    <a16:creationId xmlns:a16="http://schemas.microsoft.com/office/drawing/2014/main" id="{6529EEB3-CD0F-4785-BAB0-0E24D37ACDE0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6" name="Oval 725">
                <a:extLst>
                  <a:ext uri="{FF2B5EF4-FFF2-40B4-BE49-F238E27FC236}">
                    <a16:creationId xmlns:a16="http://schemas.microsoft.com/office/drawing/2014/main" id="{AA82DC9D-7C0D-42CE-AC83-64FF6E9A8EE9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7" name="Oval 726">
                <a:extLst>
                  <a:ext uri="{FF2B5EF4-FFF2-40B4-BE49-F238E27FC236}">
                    <a16:creationId xmlns:a16="http://schemas.microsoft.com/office/drawing/2014/main" id="{F348A920-5C28-4A2F-84FA-1BF0C18A0AA0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8" name="Oval 727">
                <a:extLst>
                  <a:ext uri="{FF2B5EF4-FFF2-40B4-BE49-F238E27FC236}">
                    <a16:creationId xmlns:a16="http://schemas.microsoft.com/office/drawing/2014/main" id="{1782E0DD-F3C2-438C-8311-4ADE6DE085A9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9" name="Oval 728">
                <a:extLst>
                  <a:ext uri="{FF2B5EF4-FFF2-40B4-BE49-F238E27FC236}">
                    <a16:creationId xmlns:a16="http://schemas.microsoft.com/office/drawing/2014/main" id="{71F393EA-E3F7-4D51-AEF9-7E55BFE73A88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0" name="Oval 729">
                <a:extLst>
                  <a:ext uri="{FF2B5EF4-FFF2-40B4-BE49-F238E27FC236}">
                    <a16:creationId xmlns:a16="http://schemas.microsoft.com/office/drawing/2014/main" id="{DE646973-F62F-40A3-AA2A-D0E39D6D847A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1" name="Oval 730">
                <a:extLst>
                  <a:ext uri="{FF2B5EF4-FFF2-40B4-BE49-F238E27FC236}">
                    <a16:creationId xmlns:a16="http://schemas.microsoft.com/office/drawing/2014/main" id="{6806CE63-E03C-4BB8-9614-19AD5C6AE797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2" name="Oval 731">
                <a:extLst>
                  <a:ext uri="{FF2B5EF4-FFF2-40B4-BE49-F238E27FC236}">
                    <a16:creationId xmlns:a16="http://schemas.microsoft.com/office/drawing/2014/main" id="{58A79AF9-EB0D-4D3F-8A62-348D49057A14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3" name="Oval 732">
                <a:extLst>
                  <a:ext uri="{FF2B5EF4-FFF2-40B4-BE49-F238E27FC236}">
                    <a16:creationId xmlns:a16="http://schemas.microsoft.com/office/drawing/2014/main" id="{D24B9238-07C2-43CC-8B10-EAC0AD58188F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713" name="Group 712">
              <a:extLst>
                <a:ext uri="{FF2B5EF4-FFF2-40B4-BE49-F238E27FC236}">
                  <a16:creationId xmlns:a16="http://schemas.microsoft.com/office/drawing/2014/main" id="{DD6F50C7-A08A-42BC-92FF-4C5C3CD8B682}"/>
                </a:ext>
              </a:extLst>
            </p:cNvPr>
            <p:cNvGrpSpPr/>
            <p:nvPr/>
          </p:nvGrpSpPr>
          <p:grpSpPr>
            <a:xfrm>
              <a:off x="18135552" y="763688"/>
              <a:ext cx="580224" cy="1980000"/>
              <a:chOff x="19080000" y="763540"/>
              <a:chExt cx="580224" cy="1980000"/>
            </a:xfrm>
          </p:grpSpPr>
          <p:sp>
            <p:nvSpPr>
              <p:cNvPr id="714" name="Oval 713">
                <a:extLst>
                  <a:ext uri="{FF2B5EF4-FFF2-40B4-BE49-F238E27FC236}">
                    <a16:creationId xmlns:a16="http://schemas.microsoft.com/office/drawing/2014/main" id="{361CE055-6965-42BE-BBA2-6C94460CDFCF}"/>
                  </a:ext>
                </a:extLst>
              </p:cNvPr>
              <p:cNvSpPr/>
              <p:nvPr/>
            </p:nvSpPr>
            <p:spPr>
              <a:xfrm>
                <a:off x="19080000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15" name="Oval 714">
                <a:extLst>
                  <a:ext uri="{FF2B5EF4-FFF2-40B4-BE49-F238E27FC236}">
                    <a16:creationId xmlns:a16="http://schemas.microsoft.com/office/drawing/2014/main" id="{515AC4A2-2522-4BDA-B56F-054845FA4F72}"/>
                  </a:ext>
                </a:extLst>
              </p:cNvPr>
              <p:cNvSpPr/>
              <p:nvPr/>
            </p:nvSpPr>
            <p:spPr>
              <a:xfrm>
                <a:off x="19080000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16" name="Oval 715">
                <a:extLst>
                  <a:ext uri="{FF2B5EF4-FFF2-40B4-BE49-F238E27FC236}">
                    <a16:creationId xmlns:a16="http://schemas.microsoft.com/office/drawing/2014/main" id="{D5BA4C76-DE63-43A8-B15F-C3FC4158B1DC}"/>
                  </a:ext>
                </a:extLst>
              </p:cNvPr>
              <p:cNvSpPr/>
              <p:nvPr/>
            </p:nvSpPr>
            <p:spPr>
              <a:xfrm>
                <a:off x="19080000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17" name="Oval 716">
                <a:extLst>
                  <a:ext uri="{FF2B5EF4-FFF2-40B4-BE49-F238E27FC236}">
                    <a16:creationId xmlns:a16="http://schemas.microsoft.com/office/drawing/2014/main" id="{11858135-E2EA-4F01-81AE-F3693B83EB68}"/>
                  </a:ext>
                </a:extLst>
              </p:cNvPr>
              <p:cNvSpPr/>
              <p:nvPr/>
            </p:nvSpPr>
            <p:spPr>
              <a:xfrm>
                <a:off x="19080000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18" name="Oval 717">
                <a:extLst>
                  <a:ext uri="{FF2B5EF4-FFF2-40B4-BE49-F238E27FC236}">
                    <a16:creationId xmlns:a16="http://schemas.microsoft.com/office/drawing/2014/main" id="{66C97819-87CF-491D-B512-AAC62CBD0E11}"/>
                  </a:ext>
                </a:extLst>
              </p:cNvPr>
              <p:cNvSpPr/>
              <p:nvPr/>
            </p:nvSpPr>
            <p:spPr>
              <a:xfrm>
                <a:off x="19080000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19" name="Oval 718">
                <a:extLst>
                  <a:ext uri="{FF2B5EF4-FFF2-40B4-BE49-F238E27FC236}">
                    <a16:creationId xmlns:a16="http://schemas.microsoft.com/office/drawing/2014/main" id="{9DA8E6B6-FAF0-4F70-9C8E-9AB35E642160}"/>
                  </a:ext>
                </a:extLst>
              </p:cNvPr>
              <p:cNvSpPr/>
              <p:nvPr/>
            </p:nvSpPr>
            <p:spPr>
              <a:xfrm rot="16200000">
                <a:off x="19552224" y="763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0" name="Oval 719">
                <a:extLst>
                  <a:ext uri="{FF2B5EF4-FFF2-40B4-BE49-F238E27FC236}">
                    <a16:creationId xmlns:a16="http://schemas.microsoft.com/office/drawing/2014/main" id="{62E9CFCF-CC73-4EB5-9A73-4E656AD0E66F}"/>
                  </a:ext>
                </a:extLst>
              </p:cNvPr>
              <p:cNvSpPr/>
              <p:nvPr/>
            </p:nvSpPr>
            <p:spPr>
              <a:xfrm>
                <a:off x="19552224" y="1231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1" name="Oval 720">
                <a:extLst>
                  <a:ext uri="{FF2B5EF4-FFF2-40B4-BE49-F238E27FC236}">
                    <a16:creationId xmlns:a16="http://schemas.microsoft.com/office/drawing/2014/main" id="{18417835-43BC-46BE-82A4-16C4379DB6D3}"/>
                  </a:ext>
                </a:extLst>
              </p:cNvPr>
              <p:cNvSpPr/>
              <p:nvPr/>
            </p:nvSpPr>
            <p:spPr>
              <a:xfrm>
                <a:off x="19552224" y="1699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2" name="Oval 721">
                <a:extLst>
                  <a:ext uri="{FF2B5EF4-FFF2-40B4-BE49-F238E27FC236}">
                    <a16:creationId xmlns:a16="http://schemas.microsoft.com/office/drawing/2014/main" id="{B2B1B48A-45BD-4725-A60B-C9FA8EEBFBCC}"/>
                  </a:ext>
                </a:extLst>
              </p:cNvPr>
              <p:cNvSpPr/>
              <p:nvPr/>
            </p:nvSpPr>
            <p:spPr>
              <a:xfrm>
                <a:off x="19552224" y="2167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3" name="Oval 722">
                <a:extLst>
                  <a:ext uri="{FF2B5EF4-FFF2-40B4-BE49-F238E27FC236}">
                    <a16:creationId xmlns:a16="http://schemas.microsoft.com/office/drawing/2014/main" id="{DCA81FCE-8B19-4BAB-82C1-6859BA248447}"/>
                  </a:ext>
                </a:extLst>
              </p:cNvPr>
              <p:cNvSpPr/>
              <p:nvPr/>
            </p:nvSpPr>
            <p:spPr>
              <a:xfrm>
                <a:off x="19552224" y="26355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sp>
        <p:nvSpPr>
          <p:cNvPr id="793" name="Oval 792">
            <a:extLst>
              <a:ext uri="{FF2B5EF4-FFF2-40B4-BE49-F238E27FC236}">
                <a16:creationId xmlns:a16="http://schemas.microsoft.com/office/drawing/2014/main" id="{37A2FD72-63FA-4CF2-8F96-9A739DE7CF67}"/>
              </a:ext>
            </a:extLst>
          </p:cNvPr>
          <p:cNvSpPr/>
          <p:nvPr/>
        </p:nvSpPr>
        <p:spPr>
          <a:xfrm>
            <a:off x="159483" y="2635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8" name="Oval 797">
            <a:extLst>
              <a:ext uri="{FF2B5EF4-FFF2-40B4-BE49-F238E27FC236}">
                <a16:creationId xmlns:a16="http://schemas.microsoft.com/office/drawing/2014/main" id="{9A6A16AA-325B-4851-9AFD-46B82F60646F}"/>
              </a:ext>
            </a:extLst>
          </p:cNvPr>
          <p:cNvSpPr/>
          <p:nvPr/>
        </p:nvSpPr>
        <p:spPr>
          <a:xfrm>
            <a:off x="631707" y="2635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3" name="Oval 782">
            <a:extLst>
              <a:ext uri="{FF2B5EF4-FFF2-40B4-BE49-F238E27FC236}">
                <a16:creationId xmlns:a16="http://schemas.microsoft.com/office/drawing/2014/main" id="{A9222F7A-48C5-4D61-B33B-1C7B29847E25}"/>
              </a:ext>
            </a:extLst>
          </p:cNvPr>
          <p:cNvSpPr/>
          <p:nvPr/>
        </p:nvSpPr>
        <p:spPr>
          <a:xfrm>
            <a:off x="1102956" y="2635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5" name="Oval 784">
            <a:extLst>
              <a:ext uri="{FF2B5EF4-FFF2-40B4-BE49-F238E27FC236}">
                <a16:creationId xmlns:a16="http://schemas.microsoft.com/office/drawing/2014/main" id="{17F5706E-9995-4D89-A9D3-B468A0D84DDE}"/>
              </a:ext>
            </a:extLst>
          </p:cNvPr>
          <p:cNvSpPr/>
          <p:nvPr/>
        </p:nvSpPr>
        <p:spPr>
          <a:xfrm>
            <a:off x="1575180" y="1231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6" name="Oval 785">
            <a:extLst>
              <a:ext uri="{FF2B5EF4-FFF2-40B4-BE49-F238E27FC236}">
                <a16:creationId xmlns:a16="http://schemas.microsoft.com/office/drawing/2014/main" id="{C055F919-94BB-43D5-9A0F-3ECA23ABA108}"/>
              </a:ext>
            </a:extLst>
          </p:cNvPr>
          <p:cNvSpPr/>
          <p:nvPr/>
        </p:nvSpPr>
        <p:spPr>
          <a:xfrm>
            <a:off x="1575180" y="1699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7" name="Oval 786">
            <a:extLst>
              <a:ext uri="{FF2B5EF4-FFF2-40B4-BE49-F238E27FC236}">
                <a16:creationId xmlns:a16="http://schemas.microsoft.com/office/drawing/2014/main" id="{B9F8A489-B54F-4856-BC81-2813FA452618}"/>
              </a:ext>
            </a:extLst>
          </p:cNvPr>
          <p:cNvSpPr/>
          <p:nvPr/>
        </p:nvSpPr>
        <p:spPr>
          <a:xfrm>
            <a:off x="1575180" y="2167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8" name="Oval 787">
            <a:extLst>
              <a:ext uri="{FF2B5EF4-FFF2-40B4-BE49-F238E27FC236}">
                <a16:creationId xmlns:a16="http://schemas.microsoft.com/office/drawing/2014/main" id="{6DF504FD-84F4-4668-BBF8-6CAD144134A9}"/>
              </a:ext>
            </a:extLst>
          </p:cNvPr>
          <p:cNvSpPr/>
          <p:nvPr/>
        </p:nvSpPr>
        <p:spPr>
          <a:xfrm>
            <a:off x="1575180" y="263509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D757B8-7F76-4B92-9A1B-6E6970E6E75E}"/>
              </a:ext>
            </a:extLst>
          </p:cNvPr>
          <p:cNvSpPr txBox="1"/>
          <p:nvPr/>
        </p:nvSpPr>
        <p:spPr>
          <a:xfrm>
            <a:off x="4938620" y="-1044497"/>
            <a:ext cx="12803371" cy="5478423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sv-SE" sz="35000" b="1" spc="500" dirty="0">
                <a:ln w="38100">
                  <a:gradFill>
                    <a:gsLst>
                      <a:gs pos="0">
                        <a:schemeClr val="tx1"/>
                      </a:gs>
                      <a:gs pos="100000">
                        <a:srgbClr val="FF0000"/>
                      </a:gs>
                    </a:gsLst>
                    <a:lin ang="5400000" scaled="1"/>
                  </a:gradFill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Agency FB" panose="020B0503020202020204" pitchFamily="34" charset="0"/>
                <a:cs typeface="Aharoni" panose="020B0604020202020204" pitchFamily="2" charset="-79"/>
              </a:rPr>
              <a:t>ARCADE</a:t>
            </a:r>
          </a:p>
        </p:txBody>
      </p:sp>
      <p:sp>
        <p:nvSpPr>
          <p:cNvPr id="813" name="Oval 812">
            <a:extLst>
              <a:ext uri="{FF2B5EF4-FFF2-40B4-BE49-F238E27FC236}">
                <a16:creationId xmlns:a16="http://schemas.microsoft.com/office/drawing/2014/main" id="{22BA2477-AD32-4EBE-977D-65F9A6958647}"/>
              </a:ext>
            </a:extLst>
          </p:cNvPr>
          <p:cNvSpPr/>
          <p:nvPr/>
        </p:nvSpPr>
        <p:spPr>
          <a:xfrm rot="16200000">
            <a:off x="4910085" y="77383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4" name="Oval 813">
            <a:extLst>
              <a:ext uri="{FF2B5EF4-FFF2-40B4-BE49-F238E27FC236}">
                <a16:creationId xmlns:a16="http://schemas.microsoft.com/office/drawing/2014/main" id="{0FF9C59A-2EFE-4A30-8285-E522E5880F15}"/>
              </a:ext>
            </a:extLst>
          </p:cNvPr>
          <p:cNvSpPr/>
          <p:nvPr/>
        </p:nvSpPr>
        <p:spPr>
          <a:xfrm>
            <a:off x="17658839" y="264561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20" name="Picture 819">
            <a:extLst>
              <a:ext uri="{FF2B5EF4-FFF2-40B4-BE49-F238E27FC236}">
                <a16:creationId xmlns:a16="http://schemas.microsoft.com/office/drawing/2014/main" id="{07BFF58C-FB75-446E-9E05-AAF12E45B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573" y="2465715"/>
            <a:ext cx="371045" cy="390898"/>
          </a:xfrm>
          <a:prstGeom prst="rect">
            <a:avLst/>
          </a:prstGeom>
        </p:spPr>
      </p:pic>
      <p:pic>
        <p:nvPicPr>
          <p:cNvPr id="825" name="Picture 824">
            <a:extLst>
              <a:ext uri="{FF2B5EF4-FFF2-40B4-BE49-F238E27FC236}">
                <a16:creationId xmlns:a16="http://schemas.microsoft.com/office/drawing/2014/main" id="{61A6F174-A8ED-455A-910D-FF6A3F08E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671" y="1096643"/>
            <a:ext cx="432401" cy="432401"/>
          </a:xfrm>
          <a:prstGeom prst="rect">
            <a:avLst/>
          </a:prstGeom>
        </p:spPr>
      </p:pic>
      <p:pic>
        <p:nvPicPr>
          <p:cNvPr id="826" name="Picture 825">
            <a:extLst>
              <a:ext uri="{FF2B5EF4-FFF2-40B4-BE49-F238E27FC236}">
                <a16:creationId xmlns:a16="http://schemas.microsoft.com/office/drawing/2014/main" id="{F1E6E734-58DB-48B1-AE23-6F51A067C0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41" y="924222"/>
            <a:ext cx="910310" cy="1394595"/>
          </a:xfrm>
          <a:prstGeom prst="rect">
            <a:avLst/>
          </a:prstGeom>
        </p:spPr>
      </p:pic>
      <p:pic>
        <p:nvPicPr>
          <p:cNvPr id="830" name="Picture 829">
            <a:extLst>
              <a:ext uri="{FF2B5EF4-FFF2-40B4-BE49-F238E27FC236}">
                <a16:creationId xmlns:a16="http://schemas.microsoft.com/office/drawing/2014/main" id="{D895C677-0567-4862-BB5C-AF39FD91E2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78" y="1444599"/>
            <a:ext cx="758493" cy="758493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65000"/>
              </a:prstClr>
            </a:outerShdw>
          </a:effectLst>
        </p:spPr>
      </p:pic>
      <p:pic>
        <p:nvPicPr>
          <p:cNvPr id="1024" name="Picture 1023">
            <a:extLst>
              <a:ext uri="{FF2B5EF4-FFF2-40B4-BE49-F238E27FC236}">
                <a16:creationId xmlns:a16="http://schemas.microsoft.com/office/drawing/2014/main" id="{404D84CA-C819-4C2C-85C5-BF0505236E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8203" y="133338"/>
            <a:ext cx="984337" cy="984337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65000"/>
              </a:prstClr>
            </a:outerShdw>
          </a:effectLst>
        </p:spPr>
      </p:pic>
      <p:pic>
        <p:nvPicPr>
          <p:cNvPr id="834" name="Picture 833">
            <a:extLst>
              <a:ext uri="{FF2B5EF4-FFF2-40B4-BE49-F238E27FC236}">
                <a16:creationId xmlns:a16="http://schemas.microsoft.com/office/drawing/2014/main" id="{192F4802-7EF7-4259-9461-254EA83D4B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4346" y="130895"/>
            <a:ext cx="984337" cy="984337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65000"/>
              </a:prstClr>
            </a:outerShdw>
          </a:effectLst>
        </p:spPr>
      </p:pic>
      <p:pic>
        <p:nvPicPr>
          <p:cNvPr id="835" name="Picture 834">
            <a:extLst>
              <a:ext uri="{FF2B5EF4-FFF2-40B4-BE49-F238E27FC236}">
                <a16:creationId xmlns:a16="http://schemas.microsoft.com/office/drawing/2014/main" id="{DA9B8DA7-98D8-4DF6-AADC-5645BDF5E5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1406" y="130895"/>
            <a:ext cx="984337" cy="984337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65000"/>
              </a:prstClr>
            </a:outerShdw>
          </a:effectLst>
        </p:spPr>
      </p:pic>
      <p:pic>
        <p:nvPicPr>
          <p:cNvPr id="1027" name="Picture 1026">
            <a:extLst>
              <a:ext uri="{FF2B5EF4-FFF2-40B4-BE49-F238E27FC236}">
                <a16:creationId xmlns:a16="http://schemas.microsoft.com/office/drawing/2014/main" id="{977D7770-9EC2-41E7-B4B4-0DD8FE92D9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916" y="817117"/>
            <a:ext cx="885825" cy="885825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65000"/>
              </a:prst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7D6905-DF4A-4268-BD48-F4F6576543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068" y="2435071"/>
            <a:ext cx="434532" cy="406059"/>
          </a:xfrm>
          <a:prstGeom prst="rect">
            <a:avLst/>
          </a:prstGeom>
        </p:spPr>
      </p:pic>
      <p:pic>
        <p:nvPicPr>
          <p:cNvPr id="818" name="Picture 817">
            <a:extLst>
              <a:ext uri="{FF2B5EF4-FFF2-40B4-BE49-F238E27FC236}">
                <a16:creationId xmlns:a16="http://schemas.microsoft.com/office/drawing/2014/main" id="{466EBFDB-B313-4D74-A271-082B203D35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1145" y="1895378"/>
            <a:ext cx="5283658" cy="1422523"/>
          </a:xfrm>
          <a:prstGeom prst="rect">
            <a:avLst/>
          </a:prstGeom>
          <a:effectLst>
            <a:outerShdw blurRad="50800" dist="76200" dir="2700000" sx="101000" sy="101000" algn="tl" rotWithShape="0">
              <a:prstClr val="black">
                <a:alpha val="65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D422DD1-3282-4C7B-A214-187FAE23CC5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126" y="2950282"/>
            <a:ext cx="2849339" cy="33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6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Aharoni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Byggoteknik Arcade Marque</dc:title>
  <dc:creator>Rytterqvist, Daniel</dc:creator>
  <cp:lastModifiedBy>Daniel Rytterqvist</cp:lastModifiedBy>
  <cp:revision>27</cp:revision>
  <dcterms:created xsi:type="dcterms:W3CDTF">2019-12-17T07:20:00Z</dcterms:created>
  <dcterms:modified xsi:type="dcterms:W3CDTF">2019-12-30T21:46:37Z</dcterms:modified>
</cp:coreProperties>
</file>